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0A3A5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A3A5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A3A5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A3A5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7649" y="792302"/>
            <a:ext cx="8357870" cy="7277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0A3A5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4.png"/><Relationship Id="rId3" Type="http://schemas.openxmlformats.org/officeDocument/2006/relationships/image" Target="../media/image265.png"/><Relationship Id="rId4" Type="http://schemas.openxmlformats.org/officeDocument/2006/relationships/image" Target="../media/image266.png"/><Relationship Id="rId5" Type="http://schemas.openxmlformats.org/officeDocument/2006/relationships/image" Target="../media/image267.png"/><Relationship Id="rId6" Type="http://schemas.openxmlformats.org/officeDocument/2006/relationships/image" Target="../media/image268.png"/><Relationship Id="rId7" Type="http://schemas.openxmlformats.org/officeDocument/2006/relationships/image" Target="../media/image269.png"/><Relationship Id="rId8" Type="http://schemas.openxmlformats.org/officeDocument/2006/relationships/image" Target="../media/image270.png"/><Relationship Id="rId9" Type="http://schemas.openxmlformats.org/officeDocument/2006/relationships/image" Target="../media/image271.png"/><Relationship Id="rId10" Type="http://schemas.openxmlformats.org/officeDocument/2006/relationships/image" Target="../media/image272.png"/><Relationship Id="rId11" Type="http://schemas.openxmlformats.org/officeDocument/2006/relationships/image" Target="../media/image273.png"/><Relationship Id="rId12" Type="http://schemas.openxmlformats.org/officeDocument/2006/relationships/image" Target="../media/image274.png"/><Relationship Id="rId13" Type="http://schemas.openxmlformats.org/officeDocument/2006/relationships/image" Target="../media/image275.png"/><Relationship Id="rId14" Type="http://schemas.openxmlformats.org/officeDocument/2006/relationships/image" Target="../media/image276.png"/><Relationship Id="rId15" Type="http://schemas.openxmlformats.org/officeDocument/2006/relationships/image" Target="../media/image277.png"/><Relationship Id="rId16" Type="http://schemas.openxmlformats.org/officeDocument/2006/relationships/image" Target="../media/image278.png"/><Relationship Id="rId17" Type="http://schemas.openxmlformats.org/officeDocument/2006/relationships/image" Target="../media/image279.png"/><Relationship Id="rId18" Type="http://schemas.openxmlformats.org/officeDocument/2006/relationships/image" Target="../media/image280.png"/><Relationship Id="rId19" Type="http://schemas.openxmlformats.org/officeDocument/2006/relationships/image" Target="../media/image281.png"/><Relationship Id="rId20" Type="http://schemas.openxmlformats.org/officeDocument/2006/relationships/image" Target="../media/image282.png"/><Relationship Id="rId21" Type="http://schemas.openxmlformats.org/officeDocument/2006/relationships/image" Target="../media/image283.png"/><Relationship Id="rId22" Type="http://schemas.openxmlformats.org/officeDocument/2006/relationships/image" Target="../media/image284.png"/><Relationship Id="rId23" Type="http://schemas.openxmlformats.org/officeDocument/2006/relationships/image" Target="../media/image285.png"/><Relationship Id="rId24" Type="http://schemas.openxmlformats.org/officeDocument/2006/relationships/image" Target="../media/image286.png"/><Relationship Id="rId25" Type="http://schemas.openxmlformats.org/officeDocument/2006/relationships/image" Target="../media/image287.png"/><Relationship Id="rId26" Type="http://schemas.openxmlformats.org/officeDocument/2006/relationships/image" Target="../media/image288.png"/><Relationship Id="rId27" Type="http://schemas.openxmlformats.org/officeDocument/2006/relationships/image" Target="../media/image289.png"/><Relationship Id="rId28" Type="http://schemas.openxmlformats.org/officeDocument/2006/relationships/image" Target="../media/image290.png"/><Relationship Id="rId29" Type="http://schemas.openxmlformats.org/officeDocument/2006/relationships/image" Target="../media/image291.png"/><Relationship Id="rId30" Type="http://schemas.openxmlformats.org/officeDocument/2006/relationships/image" Target="../media/image292.png"/><Relationship Id="rId31" Type="http://schemas.openxmlformats.org/officeDocument/2006/relationships/image" Target="../media/image293.png"/><Relationship Id="rId32" Type="http://schemas.openxmlformats.org/officeDocument/2006/relationships/image" Target="../media/image294.png"/><Relationship Id="rId33" Type="http://schemas.openxmlformats.org/officeDocument/2006/relationships/image" Target="../media/image295.png"/><Relationship Id="rId34" Type="http://schemas.openxmlformats.org/officeDocument/2006/relationships/image" Target="../media/image296.png"/><Relationship Id="rId35" Type="http://schemas.openxmlformats.org/officeDocument/2006/relationships/image" Target="../media/image297.png"/><Relationship Id="rId36" Type="http://schemas.openxmlformats.org/officeDocument/2006/relationships/image" Target="../media/image298.png"/><Relationship Id="rId37" Type="http://schemas.openxmlformats.org/officeDocument/2006/relationships/image" Target="../media/image299.png"/><Relationship Id="rId38" Type="http://schemas.openxmlformats.org/officeDocument/2006/relationships/image" Target="../media/image300.png"/><Relationship Id="rId39" Type="http://schemas.openxmlformats.org/officeDocument/2006/relationships/image" Target="../media/image301.png"/><Relationship Id="rId40" Type="http://schemas.openxmlformats.org/officeDocument/2006/relationships/image" Target="../media/image302.png"/><Relationship Id="rId41" Type="http://schemas.openxmlformats.org/officeDocument/2006/relationships/image" Target="../media/image303.png"/><Relationship Id="rId42" Type="http://schemas.openxmlformats.org/officeDocument/2006/relationships/image" Target="../media/image304.png"/><Relationship Id="rId43" Type="http://schemas.openxmlformats.org/officeDocument/2006/relationships/image" Target="../media/image305.png"/><Relationship Id="rId44" Type="http://schemas.openxmlformats.org/officeDocument/2006/relationships/image" Target="../media/image306.png"/><Relationship Id="rId45" Type="http://schemas.openxmlformats.org/officeDocument/2006/relationships/image" Target="../media/image307.png"/><Relationship Id="rId46" Type="http://schemas.openxmlformats.org/officeDocument/2006/relationships/image" Target="../media/image308.png"/><Relationship Id="rId47" Type="http://schemas.openxmlformats.org/officeDocument/2006/relationships/image" Target="../media/image309.png"/><Relationship Id="rId48" Type="http://schemas.openxmlformats.org/officeDocument/2006/relationships/image" Target="../media/image7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311.png"/><Relationship Id="rId6" Type="http://schemas.openxmlformats.org/officeDocument/2006/relationships/image" Target="../media/image312.png"/><Relationship Id="rId7" Type="http://schemas.openxmlformats.org/officeDocument/2006/relationships/image" Target="../media/image313.png"/><Relationship Id="rId8" Type="http://schemas.openxmlformats.org/officeDocument/2006/relationships/image" Target="../media/image314.png"/><Relationship Id="rId9" Type="http://schemas.openxmlformats.org/officeDocument/2006/relationships/image" Target="../media/image315.png"/><Relationship Id="rId10" Type="http://schemas.openxmlformats.org/officeDocument/2006/relationships/image" Target="../media/image316.png"/><Relationship Id="rId11" Type="http://schemas.openxmlformats.org/officeDocument/2006/relationships/image" Target="../media/image317.png"/><Relationship Id="rId12" Type="http://schemas.openxmlformats.org/officeDocument/2006/relationships/image" Target="../media/image318.png"/><Relationship Id="rId13" Type="http://schemas.openxmlformats.org/officeDocument/2006/relationships/image" Target="../media/image319.png"/><Relationship Id="rId14" Type="http://schemas.openxmlformats.org/officeDocument/2006/relationships/image" Target="../media/image320.png"/><Relationship Id="rId15" Type="http://schemas.openxmlformats.org/officeDocument/2006/relationships/image" Target="../media/image205.png"/><Relationship Id="rId16" Type="http://schemas.openxmlformats.org/officeDocument/2006/relationships/image" Target="../media/image321.png"/><Relationship Id="rId17" Type="http://schemas.openxmlformats.org/officeDocument/2006/relationships/image" Target="../media/image322.png"/><Relationship Id="rId18" Type="http://schemas.openxmlformats.org/officeDocument/2006/relationships/image" Target="../media/image323.png"/><Relationship Id="rId19" Type="http://schemas.openxmlformats.org/officeDocument/2006/relationships/image" Target="../media/image324.png"/><Relationship Id="rId20" Type="http://schemas.openxmlformats.org/officeDocument/2006/relationships/image" Target="../media/image325.png"/><Relationship Id="rId21" Type="http://schemas.openxmlformats.org/officeDocument/2006/relationships/image" Target="../media/image7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Relationship Id="rId5" Type="http://schemas.openxmlformats.org/officeDocument/2006/relationships/image" Target="../media/image326.png"/><Relationship Id="rId6" Type="http://schemas.openxmlformats.org/officeDocument/2006/relationships/image" Target="../media/image327.png"/><Relationship Id="rId7" Type="http://schemas.openxmlformats.org/officeDocument/2006/relationships/image" Target="../media/image328.png"/><Relationship Id="rId8" Type="http://schemas.openxmlformats.org/officeDocument/2006/relationships/image" Target="../media/image329.png"/><Relationship Id="rId9" Type="http://schemas.openxmlformats.org/officeDocument/2006/relationships/image" Target="../media/image220.png"/><Relationship Id="rId10" Type="http://schemas.openxmlformats.org/officeDocument/2006/relationships/image" Target="../media/image330.png"/><Relationship Id="rId11" Type="http://schemas.openxmlformats.org/officeDocument/2006/relationships/image" Target="../media/image331.png"/><Relationship Id="rId12" Type="http://schemas.openxmlformats.org/officeDocument/2006/relationships/image" Target="../media/image332.png"/><Relationship Id="rId13" Type="http://schemas.openxmlformats.org/officeDocument/2006/relationships/image" Target="../media/image227.png"/><Relationship Id="rId14" Type="http://schemas.openxmlformats.org/officeDocument/2006/relationships/image" Target="../media/image225.png"/><Relationship Id="rId15" Type="http://schemas.openxmlformats.org/officeDocument/2006/relationships/image" Target="../media/image223.png"/><Relationship Id="rId16" Type="http://schemas.openxmlformats.org/officeDocument/2006/relationships/image" Target="../media/image333.png"/><Relationship Id="rId17" Type="http://schemas.openxmlformats.org/officeDocument/2006/relationships/image" Target="../media/image242.png"/><Relationship Id="rId18" Type="http://schemas.openxmlformats.org/officeDocument/2006/relationships/image" Target="../media/image334.png"/><Relationship Id="rId19" Type="http://schemas.openxmlformats.org/officeDocument/2006/relationships/image" Target="../media/image335.png"/><Relationship Id="rId20" Type="http://schemas.openxmlformats.org/officeDocument/2006/relationships/image" Target="../media/image234.png"/><Relationship Id="rId21" Type="http://schemas.openxmlformats.org/officeDocument/2006/relationships/image" Target="../media/image336.png"/><Relationship Id="rId22" Type="http://schemas.openxmlformats.org/officeDocument/2006/relationships/image" Target="../media/image337.png"/><Relationship Id="rId23" Type="http://schemas.openxmlformats.org/officeDocument/2006/relationships/image" Target="../media/image338.png"/><Relationship Id="rId24" Type="http://schemas.openxmlformats.org/officeDocument/2006/relationships/image" Target="../media/image339.png"/><Relationship Id="rId25" Type="http://schemas.openxmlformats.org/officeDocument/2006/relationships/image" Target="../media/image340.png"/><Relationship Id="rId26" Type="http://schemas.openxmlformats.org/officeDocument/2006/relationships/image" Target="../media/image236.png"/><Relationship Id="rId27" Type="http://schemas.openxmlformats.org/officeDocument/2006/relationships/image" Target="../media/image341.png"/><Relationship Id="rId28" Type="http://schemas.openxmlformats.org/officeDocument/2006/relationships/image" Target="../media/image342.png"/><Relationship Id="rId29" Type="http://schemas.openxmlformats.org/officeDocument/2006/relationships/image" Target="../media/image343.png"/><Relationship Id="rId30" Type="http://schemas.openxmlformats.org/officeDocument/2006/relationships/image" Target="../media/image344.png"/><Relationship Id="rId31" Type="http://schemas.openxmlformats.org/officeDocument/2006/relationships/image" Target="../media/image345.png"/><Relationship Id="rId32" Type="http://schemas.openxmlformats.org/officeDocument/2006/relationships/image" Target="../media/image346.png"/><Relationship Id="rId33" Type="http://schemas.openxmlformats.org/officeDocument/2006/relationships/image" Target="../media/image347.png"/><Relationship Id="rId34" Type="http://schemas.openxmlformats.org/officeDocument/2006/relationships/image" Target="../media/image348.png"/><Relationship Id="rId35" Type="http://schemas.openxmlformats.org/officeDocument/2006/relationships/image" Target="../media/image349.png"/><Relationship Id="rId36" Type="http://schemas.openxmlformats.org/officeDocument/2006/relationships/image" Target="../media/image350.png"/><Relationship Id="rId37" Type="http://schemas.openxmlformats.org/officeDocument/2006/relationships/image" Target="../media/image351.png"/><Relationship Id="rId38" Type="http://schemas.openxmlformats.org/officeDocument/2006/relationships/image" Target="../media/image352.png"/><Relationship Id="rId39" Type="http://schemas.openxmlformats.org/officeDocument/2006/relationships/image" Target="../media/image353.png"/><Relationship Id="rId40" Type="http://schemas.openxmlformats.org/officeDocument/2006/relationships/image" Target="../media/image354.png"/><Relationship Id="rId41" Type="http://schemas.openxmlformats.org/officeDocument/2006/relationships/image" Target="../media/image355.png"/><Relationship Id="rId42" Type="http://schemas.openxmlformats.org/officeDocument/2006/relationships/image" Target="../media/image108.png"/><Relationship Id="rId43" Type="http://schemas.openxmlformats.org/officeDocument/2006/relationships/image" Target="../media/image356.png"/><Relationship Id="rId44" Type="http://schemas.openxmlformats.org/officeDocument/2006/relationships/image" Target="../media/image357.png"/><Relationship Id="rId45" Type="http://schemas.openxmlformats.org/officeDocument/2006/relationships/image" Target="../media/image260.png"/><Relationship Id="rId46" Type="http://schemas.openxmlformats.org/officeDocument/2006/relationships/image" Target="../media/image358.png"/><Relationship Id="rId47" Type="http://schemas.openxmlformats.org/officeDocument/2006/relationships/image" Target="../media/image359.png"/><Relationship Id="rId48" Type="http://schemas.openxmlformats.org/officeDocument/2006/relationships/image" Target="../media/image7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0.png"/><Relationship Id="rId3" Type="http://schemas.openxmlformats.org/officeDocument/2006/relationships/image" Target="../media/image361.png"/><Relationship Id="rId4" Type="http://schemas.openxmlformats.org/officeDocument/2006/relationships/image" Target="../media/image362.png"/><Relationship Id="rId5" Type="http://schemas.openxmlformats.org/officeDocument/2006/relationships/image" Target="../media/image363.png"/><Relationship Id="rId6" Type="http://schemas.openxmlformats.org/officeDocument/2006/relationships/image" Target="../media/image364.png"/><Relationship Id="rId7" Type="http://schemas.openxmlformats.org/officeDocument/2006/relationships/image" Target="../media/image365.png"/><Relationship Id="rId8" Type="http://schemas.openxmlformats.org/officeDocument/2006/relationships/image" Target="../media/image366.png"/><Relationship Id="rId9" Type="http://schemas.openxmlformats.org/officeDocument/2006/relationships/image" Target="../media/image367.png"/><Relationship Id="rId10" Type="http://schemas.openxmlformats.org/officeDocument/2006/relationships/image" Target="../media/image368.png"/><Relationship Id="rId11" Type="http://schemas.openxmlformats.org/officeDocument/2006/relationships/image" Target="../media/image369.png"/><Relationship Id="rId12" Type="http://schemas.openxmlformats.org/officeDocument/2006/relationships/image" Target="../media/image370.png"/><Relationship Id="rId13" Type="http://schemas.openxmlformats.org/officeDocument/2006/relationships/image" Target="../media/image371.png"/><Relationship Id="rId14" Type="http://schemas.openxmlformats.org/officeDocument/2006/relationships/image" Target="../media/image372.png"/><Relationship Id="rId15" Type="http://schemas.openxmlformats.org/officeDocument/2006/relationships/image" Target="../media/image373.png"/><Relationship Id="rId16" Type="http://schemas.openxmlformats.org/officeDocument/2006/relationships/image" Target="../media/image374.png"/><Relationship Id="rId17" Type="http://schemas.openxmlformats.org/officeDocument/2006/relationships/image" Target="../media/image375.png"/><Relationship Id="rId18" Type="http://schemas.openxmlformats.org/officeDocument/2006/relationships/image" Target="../media/image376.png"/><Relationship Id="rId19" Type="http://schemas.openxmlformats.org/officeDocument/2006/relationships/image" Target="../media/image377.png"/><Relationship Id="rId20" Type="http://schemas.openxmlformats.org/officeDocument/2006/relationships/image" Target="../media/image378.png"/><Relationship Id="rId21" Type="http://schemas.openxmlformats.org/officeDocument/2006/relationships/image" Target="../media/image181.png"/><Relationship Id="rId22" Type="http://schemas.openxmlformats.org/officeDocument/2006/relationships/image" Target="../media/image379.png"/><Relationship Id="rId23" Type="http://schemas.openxmlformats.org/officeDocument/2006/relationships/image" Target="../media/image380.png"/><Relationship Id="rId24" Type="http://schemas.openxmlformats.org/officeDocument/2006/relationships/image" Target="../media/image381.png"/><Relationship Id="rId25" Type="http://schemas.openxmlformats.org/officeDocument/2006/relationships/image" Target="../media/image382.png"/><Relationship Id="rId26" Type="http://schemas.openxmlformats.org/officeDocument/2006/relationships/image" Target="../media/image383.png"/><Relationship Id="rId27" Type="http://schemas.openxmlformats.org/officeDocument/2006/relationships/image" Target="../media/image384.png"/><Relationship Id="rId28" Type="http://schemas.openxmlformats.org/officeDocument/2006/relationships/image" Target="../media/image385.png"/><Relationship Id="rId29" Type="http://schemas.openxmlformats.org/officeDocument/2006/relationships/image" Target="../media/image386.png"/><Relationship Id="rId30" Type="http://schemas.openxmlformats.org/officeDocument/2006/relationships/image" Target="../media/image108.png"/><Relationship Id="rId31" Type="http://schemas.openxmlformats.org/officeDocument/2006/relationships/image" Target="../media/image387.png"/><Relationship Id="rId32" Type="http://schemas.openxmlformats.org/officeDocument/2006/relationships/image" Target="../media/image158.png"/><Relationship Id="rId33" Type="http://schemas.openxmlformats.org/officeDocument/2006/relationships/image" Target="../media/image388.png"/><Relationship Id="rId34" Type="http://schemas.openxmlformats.org/officeDocument/2006/relationships/image" Target="../media/image389.png"/><Relationship Id="rId35" Type="http://schemas.openxmlformats.org/officeDocument/2006/relationships/image" Target="../media/image390.png"/><Relationship Id="rId36" Type="http://schemas.openxmlformats.org/officeDocument/2006/relationships/image" Target="../media/image39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2.png"/><Relationship Id="rId3" Type="http://schemas.openxmlformats.org/officeDocument/2006/relationships/image" Target="../media/image393.png"/><Relationship Id="rId4" Type="http://schemas.openxmlformats.org/officeDocument/2006/relationships/image" Target="../media/image394.png"/><Relationship Id="rId5" Type="http://schemas.openxmlformats.org/officeDocument/2006/relationships/image" Target="../media/image395.png"/><Relationship Id="rId6" Type="http://schemas.openxmlformats.org/officeDocument/2006/relationships/image" Target="../media/image396.png"/><Relationship Id="rId7" Type="http://schemas.openxmlformats.org/officeDocument/2006/relationships/image" Target="../media/image397.png"/><Relationship Id="rId8" Type="http://schemas.openxmlformats.org/officeDocument/2006/relationships/image" Target="../media/image398.png"/><Relationship Id="rId9" Type="http://schemas.openxmlformats.org/officeDocument/2006/relationships/image" Target="../media/image399.png"/><Relationship Id="rId10" Type="http://schemas.openxmlformats.org/officeDocument/2006/relationships/image" Target="../media/image400.png"/><Relationship Id="rId11" Type="http://schemas.openxmlformats.org/officeDocument/2006/relationships/image" Target="../media/image401.png"/><Relationship Id="rId12" Type="http://schemas.openxmlformats.org/officeDocument/2006/relationships/image" Target="../media/image402.png"/><Relationship Id="rId13" Type="http://schemas.openxmlformats.org/officeDocument/2006/relationships/image" Target="../media/image403.png"/><Relationship Id="rId14" Type="http://schemas.openxmlformats.org/officeDocument/2006/relationships/image" Target="../media/image404.png"/><Relationship Id="rId15" Type="http://schemas.openxmlformats.org/officeDocument/2006/relationships/image" Target="../media/image405.png"/><Relationship Id="rId16" Type="http://schemas.openxmlformats.org/officeDocument/2006/relationships/image" Target="../media/image406.png"/><Relationship Id="rId17" Type="http://schemas.openxmlformats.org/officeDocument/2006/relationships/image" Target="../media/image407.png"/><Relationship Id="rId18" Type="http://schemas.openxmlformats.org/officeDocument/2006/relationships/image" Target="../media/image7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408.png"/><Relationship Id="rId4" Type="http://schemas.openxmlformats.org/officeDocument/2006/relationships/image" Target="../media/image409.png"/><Relationship Id="rId5" Type="http://schemas.openxmlformats.org/officeDocument/2006/relationships/image" Target="../media/image410.png"/><Relationship Id="rId6" Type="http://schemas.openxmlformats.org/officeDocument/2006/relationships/image" Target="../media/image411.png"/><Relationship Id="rId7" Type="http://schemas.openxmlformats.org/officeDocument/2006/relationships/image" Target="../media/image412.png"/><Relationship Id="rId8" Type="http://schemas.openxmlformats.org/officeDocument/2006/relationships/image" Target="../media/image413.png"/><Relationship Id="rId9" Type="http://schemas.openxmlformats.org/officeDocument/2006/relationships/image" Target="../media/image414.png"/><Relationship Id="rId10" Type="http://schemas.openxmlformats.org/officeDocument/2006/relationships/image" Target="../media/image415.png"/><Relationship Id="rId11" Type="http://schemas.openxmlformats.org/officeDocument/2006/relationships/image" Target="../media/image416.png"/><Relationship Id="rId12" Type="http://schemas.openxmlformats.org/officeDocument/2006/relationships/image" Target="../media/image417.png"/><Relationship Id="rId13" Type="http://schemas.openxmlformats.org/officeDocument/2006/relationships/image" Target="../media/image418.png"/><Relationship Id="rId14" Type="http://schemas.openxmlformats.org/officeDocument/2006/relationships/image" Target="../media/image419.png"/><Relationship Id="rId15" Type="http://schemas.openxmlformats.org/officeDocument/2006/relationships/image" Target="../media/image420.png"/><Relationship Id="rId16" Type="http://schemas.openxmlformats.org/officeDocument/2006/relationships/image" Target="../media/image421.png"/><Relationship Id="rId17" Type="http://schemas.openxmlformats.org/officeDocument/2006/relationships/image" Target="../media/image422.png"/><Relationship Id="rId18" Type="http://schemas.openxmlformats.org/officeDocument/2006/relationships/image" Target="../media/image423.png"/><Relationship Id="rId19" Type="http://schemas.openxmlformats.org/officeDocument/2006/relationships/image" Target="../media/image424.png"/><Relationship Id="rId20" Type="http://schemas.openxmlformats.org/officeDocument/2006/relationships/image" Target="../media/image425.png"/><Relationship Id="rId21" Type="http://schemas.openxmlformats.org/officeDocument/2006/relationships/image" Target="../media/image426.png"/><Relationship Id="rId22" Type="http://schemas.openxmlformats.org/officeDocument/2006/relationships/image" Target="../media/image427.png"/><Relationship Id="rId23" Type="http://schemas.openxmlformats.org/officeDocument/2006/relationships/image" Target="../media/image428.png"/><Relationship Id="rId24" Type="http://schemas.openxmlformats.org/officeDocument/2006/relationships/image" Target="../media/image429.png"/><Relationship Id="rId25" Type="http://schemas.openxmlformats.org/officeDocument/2006/relationships/image" Target="../media/image430.png"/><Relationship Id="rId26" Type="http://schemas.openxmlformats.org/officeDocument/2006/relationships/image" Target="../media/image431.png"/><Relationship Id="rId27" Type="http://schemas.openxmlformats.org/officeDocument/2006/relationships/image" Target="../media/image432.png"/><Relationship Id="rId28" Type="http://schemas.openxmlformats.org/officeDocument/2006/relationships/image" Target="../media/image433.png"/><Relationship Id="rId29" Type="http://schemas.openxmlformats.org/officeDocument/2006/relationships/image" Target="../media/image434.png"/><Relationship Id="rId30" Type="http://schemas.openxmlformats.org/officeDocument/2006/relationships/image" Target="../media/image435.png"/><Relationship Id="rId31" Type="http://schemas.openxmlformats.org/officeDocument/2006/relationships/image" Target="../media/image436.png"/><Relationship Id="rId32" Type="http://schemas.openxmlformats.org/officeDocument/2006/relationships/image" Target="../media/image437.png"/><Relationship Id="rId33" Type="http://schemas.openxmlformats.org/officeDocument/2006/relationships/image" Target="../media/image438.png"/><Relationship Id="rId34" Type="http://schemas.openxmlformats.org/officeDocument/2006/relationships/image" Target="../media/image114.png"/><Relationship Id="rId35" Type="http://schemas.openxmlformats.org/officeDocument/2006/relationships/image" Target="../media/image439.png"/><Relationship Id="rId36" Type="http://schemas.openxmlformats.org/officeDocument/2006/relationships/image" Target="../media/image440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1.png"/><Relationship Id="rId3" Type="http://schemas.openxmlformats.org/officeDocument/2006/relationships/image" Target="../media/image442.png"/><Relationship Id="rId4" Type="http://schemas.openxmlformats.org/officeDocument/2006/relationships/image" Target="../media/image443.png"/><Relationship Id="rId5" Type="http://schemas.openxmlformats.org/officeDocument/2006/relationships/image" Target="../media/image444.png"/><Relationship Id="rId6" Type="http://schemas.openxmlformats.org/officeDocument/2006/relationships/image" Target="../media/image445.png"/><Relationship Id="rId7" Type="http://schemas.openxmlformats.org/officeDocument/2006/relationships/image" Target="../media/image446.png"/><Relationship Id="rId8" Type="http://schemas.openxmlformats.org/officeDocument/2006/relationships/image" Target="../media/image447.png"/><Relationship Id="rId9" Type="http://schemas.openxmlformats.org/officeDocument/2006/relationships/image" Target="../media/image448.png"/><Relationship Id="rId10" Type="http://schemas.openxmlformats.org/officeDocument/2006/relationships/image" Target="../media/image449.png"/><Relationship Id="rId11" Type="http://schemas.openxmlformats.org/officeDocument/2006/relationships/image" Target="../media/image450.png"/><Relationship Id="rId12" Type="http://schemas.openxmlformats.org/officeDocument/2006/relationships/image" Target="../media/image451.png"/><Relationship Id="rId13" Type="http://schemas.openxmlformats.org/officeDocument/2006/relationships/image" Target="../media/image452.png"/><Relationship Id="rId14" Type="http://schemas.openxmlformats.org/officeDocument/2006/relationships/image" Target="../media/image453.png"/><Relationship Id="rId15" Type="http://schemas.openxmlformats.org/officeDocument/2006/relationships/image" Target="../media/image454.png"/><Relationship Id="rId16" Type="http://schemas.openxmlformats.org/officeDocument/2006/relationships/image" Target="../media/image455.png"/><Relationship Id="rId17" Type="http://schemas.openxmlformats.org/officeDocument/2006/relationships/image" Target="../media/image456.png"/><Relationship Id="rId18" Type="http://schemas.openxmlformats.org/officeDocument/2006/relationships/image" Target="../media/image457.png"/><Relationship Id="rId19" Type="http://schemas.openxmlformats.org/officeDocument/2006/relationships/image" Target="../media/image458.png"/><Relationship Id="rId20" Type="http://schemas.openxmlformats.org/officeDocument/2006/relationships/image" Target="../media/image459.png"/><Relationship Id="rId21" Type="http://schemas.openxmlformats.org/officeDocument/2006/relationships/image" Target="../media/image460.png"/><Relationship Id="rId22" Type="http://schemas.openxmlformats.org/officeDocument/2006/relationships/image" Target="../media/image461.png"/><Relationship Id="rId23" Type="http://schemas.openxmlformats.org/officeDocument/2006/relationships/image" Target="../media/image462.png"/><Relationship Id="rId24" Type="http://schemas.openxmlformats.org/officeDocument/2006/relationships/image" Target="../media/image463.png"/><Relationship Id="rId25" Type="http://schemas.openxmlformats.org/officeDocument/2006/relationships/image" Target="../media/image464.png"/><Relationship Id="rId26" Type="http://schemas.openxmlformats.org/officeDocument/2006/relationships/image" Target="../media/image465.png"/><Relationship Id="rId27" Type="http://schemas.openxmlformats.org/officeDocument/2006/relationships/image" Target="../media/image466.png"/><Relationship Id="rId28" Type="http://schemas.openxmlformats.org/officeDocument/2006/relationships/image" Target="../media/image467.png"/><Relationship Id="rId29" Type="http://schemas.openxmlformats.org/officeDocument/2006/relationships/image" Target="../media/image468.png"/><Relationship Id="rId30" Type="http://schemas.openxmlformats.org/officeDocument/2006/relationships/image" Target="../media/image469.png"/><Relationship Id="rId31" Type="http://schemas.openxmlformats.org/officeDocument/2006/relationships/image" Target="../media/image470.png"/><Relationship Id="rId32" Type="http://schemas.openxmlformats.org/officeDocument/2006/relationships/image" Target="../media/image471.png"/><Relationship Id="rId33" Type="http://schemas.openxmlformats.org/officeDocument/2006/relationships/image" Target="../media/image472.png"/><Relationship Id="rId34" Type="http://schemas.openxmlformats.org/officeDocument/2006/relationships/image" Target="../media/image473.png"/><Relationship Id="rId35" Type="http://schemas.openxmlformats.org/officeDocument/2006/relationships/image" Target="../media/image474.png"/><Relationship Id="rId36" Type="http://schemas.openxmlformats.org/officeDocument/2006/relationships/image" Target="../media/image475.png"/><Relationship Id="rId37" Type="http://schemas.openxmlformats.org/officeDocument/2006/relationships/image" Target="../media/image476.png"/><Relationship Id="rId38" Type="http://schemas.openxmlformats.org/officeDocument/2006/relationships/image" Target="../media/image477.png"/><Relationship Id="rId39" Type="http://schemas.openxmlformats.org/officeDocument/2006/relationships/image" Target="../media/image478.png"/><Relationship Id="rId40" Type="http://schemas.openxmlformats.org/officeDocument/2006/relationships/image" Target="../media/image479.png"/><Relationship Id="rId41" Type="http://schemas.openxmlformats.org/officeDocument/2006/relationships/image" Target="../media/image480.png"/><Relationship Id="rId42" Type="http://schemas.openxmlformats.org/officeDocument/2006/relationships/image" Target="../media/image481.png"/><Relationship Id="rId43" Type="http://schemas.openxmlformats.org/officeDocument/2006/relationships/image" Target="../media/image482.png"/><Relationship Id="rId44" Type="http://schemas.openxmlformats.org/officeDocument/2006/relationships/image" Target="../media/image483.png"/><Relationship Id="rId45" Type="http://schemas.openxmlformats.org/officeDocument/2006/relationships/image" Target="../media/image484.png"/><Relationship Id="rId46" Type="http://schemas.openxmlformats.org/officeDocument/2006/relationships/image" Target="../media/image485.png"/><Relationship Id="rId47" Type="http://schemas.openxmlformats.org/officeDocument/2006/relationships/image" Target="../media/image486.png"/><Relationship Id="rId48" Type="http://schemas.openxmlformats.org/officeDocument/2006/relationships/image" Target="../media/image487.png"/><Relationship Id="rId49" Type="http://schemas.openxmlformats.org/officeDocument/2006/relationships/image" Target="../media/image488.png"/><Relationship Id="rId50" Type="http://schemas.openxmlformats.org/officeDocument/2006/relationships/image" Target="../media/image489.png"/><Relationship Id="rId51" Type="http://schemas.openxmlformats.org/officeDocument/2006/relationships/image" Target="../media/image490.png"/><Relationship Id="rId52" Type="http://schemas.openxmlformats.org/officeDocument/2006/relationships/image" Target="../media/image491.png"/><Relationship Id="rId53" Type="http://schemas.openxmlformats.org/officeDocument/2006/relationships/image" Target="../media/image492.png"/><Relationship Id="rId54" Type="http://schemas.openxmlformats.org/officeDocument/2006/relationships/image" Target="../media/image493.png"/><Relationship Id="rId55" Type="http://schemas.openxmlformats.org/officeDocument/2006/relationships/image" Target="../media/image494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5.png"/><Relationship Id="rId3" Type="http://schemas.openxmlformats.org/officeDocument/2006/relationships/image" Target="../media/image496.png"/><Relationship Id="rId4" Type="http://schemas.openxmlformats.org/officeDocument/2006/relationships/image" Target="../media/image497.png"/><Relationship Id="rId5" Type="http://schemas.openxmlformats.org/officeDocument/2006/relationships/image" Target="../media/image498.png"/><Relationship Id="rId6" Type="http://schemas.openxmlformats.org/officeDocument/2006/relationships/image" Target="../media/image499.png"/><Relationship Id="rId7" Type="http://schemas.openxmlformats.org/officeDocument/2006/relationships/image" Target="../media/image500.png"/><Relationship Id="rId8" Type="http://schemas.openxmlformats.org/officeDocument/2006/relationships/image" Target="../media/image501.png"/><Relationship Id="rId9" Type="http://schemas.openxmlformats.org/officeDocument/2006/relationships/image" Target="../media/image502.png"/><Relationship Id="rId10" Type="http://schemas.openxmlformats.org/officeDocument/2006/relationships/image" Target="../media/image64.png"/><Relationship Id="rId11" Type="http://schemas.openxmlformats.org/officeDocument/2006/relationships/image" Target="../media/image503.png"/><Relationship Id="rId12" Type="http://schemas.openxmlformats.org/officeDocument/2006/relationships/image" Target="../media/image400.png"/><Relationship Id="rId13" Type="http://schemas.openxmlformats.org/officeDocument/2006/relationships/image" Target="../media/image504.png"/><Relationship Id="rId14" Type="http://schemas.openxmlformats.org/officeDocument/2006/relationships/image" Target="../media/image505.png"/><Relationship Id="rId15" Type="http://schemas.openxmlformats.org/officeDocument/2006/relationships/image" Target="../media/image69.png"/><Relationship Id="rId16" Type="http://schemas.openxmlformats.org/officeDocument/2006/relationships/image" Target="../media/image506.png"/><Relationship Id="rId17" Type="http://schemas.openxmlformats.org/officeDocument/2006/relationships/image" Target="../media/image507.png"/><Relationship Id="rId18" Type="http://schemas.openxmlformats.org/officeDocument/2006/relationships/image" Target="../media/image508.png"/><Relationship Id="rId19" Type="http://schemas.openxmlformats.org/officeDocument/2006/relationships/image" Target="../media/image509.png"/><Relationship Id="rId20" Type="http://schemas.openxmlformats.org/officeDocument/2006/relationships/image" Target="../media/image510.png"/><Relationship Id="rId21" Type="http://schemas.openxmlformats.org/officeDocument/2006/relationships/image" Target="../media/image511.png"/><Relationship Id="rId22" Type="http://schemas.openxmlformats.org/officeDocument/2006/relationships/image" Target="../media/image75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120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2.png"/><Relationship Id="rId3" Type="http://schemas.openxmlformats.org/officeDocument/2006/relationships/image" Target="../media/image513.png"/><Relationship Id="rId4" Type="http://schemas.openxmlformats.org/officeDocument/2006/relationships/image" Target="../media/image514.png"/><Relationship Id="rId5" Type="http://schemas.openxmlformats.org/officeDocument/2006/relationships/image" Target="../media/image400.png"/><Relationship Id="rId6" Type="http://schemas.openxmlformats.org/officeDocument/2006/relationships/image" Target="../media/image504.png"/><Relationship Id="rId7" Type="http://schemas.openxmlformats.org/officeDocument/2006/relationships/image" Target="../media/image515.png"/><Relationship Id="rId8" Type="http://schemas.openxmlformats.org/officeDocument/2006/relationships/image" Target="../media/image396.png"/><Relationship Id="rId9" Type="http://schemas.openxmlformats.org/officeDocument/2006/relationships/image" Target="../media/image507.png"/><Relationship Id="rId10" Type="http://schemas.openxmlformats.org/officeDocument/2006/relationships/image" Target="../media/image516.png"/><Relationship Id="rId11" Type="http://schemas.openxmlformats.org/officeDocument/2006/relationships/image" Target="../media/image517.png"/><Relationship Id="rId12" Type="http://schemas.openxmlformats.org/officeDocument/2006/relationships/image" Target="../media/image518.png"/><Relationship Id="rId13" Type="http://schemas.openxmlformats.org/officeDocument/2006/relationships/image" Target="../media/image519.png"/><Relationship Id="rId14" Type="http://schemas.openxmlformats.org/officeDocument/2006/relationships/image" Target="../media/image520.png"/><Relationship Id="rId15" Type="http://schemas.openxmlformats.org/officeDocument/2006/relationships/image" Target="../media/image120.png"/><Relationship Id="rId16" Type="http://schemas.openxmlformats.org/officeDocument/2006/relationships/image" Target="../media/image521.png"/><Relationship Id="rId17" Type="http://schemas.openxmlformats.org/officeDocument/2006/relationships/image" Target="../media/image522.png"/><Relationship Id="rId18" Type="http://schemas.openxmlformats.org/officeDocument/2006/relationships/image" Target="../media/image523.png"/><Relationship Id="rId19" Type="http://schemas.openxmlformats.org/officeDocument/2006/relationships/image" Target="../media/image524.png"/><Relationship Id="rId20" Type="http://schemas.openxmlformats.org/officeDocument/2006/relationships/image" Target="../media/image525.png"/><Relationship Id="rId21" Type="http://schemas.openxmlformats.org/officeDocument/2006/relationships/image" Target="../media/image526.png"/><Relationship Id="rId22" Type="http://schemas.openxmlformats.org/officeDocument/2006/relationships/image" Target="../media/image527.png"/><Relationship Id="rId23" Type="http://schemas.openxmlformats.org/officeDocument/2006/relationships/image" Target="../media/image528.png"/><Relationship Id="rId24" Type="http://schemas.openxmlformats.org/officeDocument/2006/relationships/image" Target="../media/image529.png"/><Relationship Id="rId25" Type="http://schemas.openxmlformats.org/officeDocument/2006/relationships/image" Target="../media/image530.png"/><Relationship Id="rId26" Type="http://schemas.openxmlformats.org/officeDocument/2006/relationships/image" Target="../media/image531.png"/><Relationship Id="rId27" Type="http://schemas.openxmlformats.org/officeDocument/2006/relationships/image" Target="../media/image532.png"/><Relationship Id="rId28" Type="http://schemas.openxmlformats.org/officeDocument/2006/relationships/image" Target="../media/image533.png"/><Relationship Id="rId29" Type="http://schemas.openxmlformats.org/officeDocument/2006/relationships/image" Target="../media/image534.png"/><Relationship Id="rId30" Type="http://schemas.openxmlformats.org/officeDocument/2006/relationships/image" Target="../media/image535.png"/><Relationship Id="rId31" Type="http://schemas.openxmlformats.org/officeDocument/2006/relationships/image" Target="../media/image536.png"/><Relationship Id="rId32" Type="http://schemas.openxmlformats.org/officeDocument/2006/relationships/image" Target="../media/image537.png"/><Relationship Id="rId33" Type="http://schemas.openxmlformats.org/officeDocument/2006/relationships/image" Target="../media/image538.png"/><Relationship Id="rId34" Type="http://schemas.openxmlformats.org/officeDocument/2006/relationships/image" Target="../media/image539.png"/><Relationship Id="rId35" Type="http://schemas.openxmlformats.org/officeDocument/2006/relationships/image" Target="../media/image540.png"/><Relationship Id="rId36" Type="http://schemas.openxmlformats.org/officeDocument/2006/relationships/image" Target="../media/image541.png"/><Relationship Id="rId37" Type="http://schemas.openxmlformats.org/officeDocument/2006/relationships/image" Target="../media/image542.png"/><Relationship Id="rId38" Type="http://schemas.openxmlformats.org/officeDocument/2006/relationships/image" Target="../media/image543.png"/><Relationship Id="rId39" Type="http://schemas.openxmlformats.org/officeDocument/2006/relationships/image" Target="../media/image7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Relationship Id="rId18" Type="http://schemas.openxmlformats.org/officeDocument/2006/relationships/image" Target="../media/image31.png"/><Relationship Id="rId19" Type="http://schemas.openxmlformats.org/officeDocument/2006/relationships/image" Target="../media/image32.png"/><Relationship Id="rId20" Type="http://schemas.openxmlformats.org/officeDocument/2006/relationships/image" Target="../media/image33.png"/><Relationship Id="rId21" Type="http://schemas.openxmlformats.org/officeDocument/2006/relationships/image" Target="../media/image34.png"/><Relationship Id="rId22" Type="http://schemas.openxmlformats.org/officeDocument/2006/relationships/image" Target="../media/image35.png"/><Relationship Id="rId23" Type="http://schemas.openxmlformats.org/officeDocument/2006/relationships/image" Target="../media/image36.png"/><Relationship Id="rId24" Type="http://schemas.openxmlformats.org/officeDocument/2006/relationships/image" Target="../media/image37.png"/><Relationship Id="rId25" Type="http://schemas.openxmlformats.org/officeDocument/2006/relationships/image" Target="../media/image38.png"/><Relationship Id="rId26" Type="http://schemas.openxmlformats.org/officeDocument/2006/relationships/image" Target="../media/image39.png"/><Relationship Id="rId27" Type="http://schemas.openxmlformats.org/officeDocument/2006/relationships/image" Target="../media/image40.png"/><Relationship Id="rId28" Type="http://schemas.openxmlformats.org/officeDocument/2006/relationships/image" Target="../media/image41.png"/><Relationship Id="rId29" Type="http://schemas.openxmlformats.org/officeDocument/2006/relationships/image" Target="../media/image42.png"/><Relationship Id="rId30" Type="http://schemas.openxmlformats.org/officeDocument/2006/relationships/image" Target="../media/image43.png"/><Relationship Id="rId31" Type="http://schemas.openxmlformats.org/officeDocument/2006/relationships/image" Target="../media/image44.png"/><Relationship Id="rId32" Type="http://schemas.openxmlformats.org/officeDocument/2006/relationships/image" Target="../media/image45.png"/><Relationship Id="rId33" Type="http://schemas.openxmlformats.org/officeDocument/2006/relationships/image" Target="../media/image46.png"/><Relationship Id="rId34" Type="http://schemas.openxmlformats.org/officeDocument/2006/relationships/image" Target="../media/image47.png"/><Relationship Id="rId35" Type="http://schemas.openxmlformats.org/officeDocument/2006/relationships/image" Target="../media/image48.png"/><Relationship Id="rId36" Type="http://schemas.openxmlformats.org/officeDocument/2006/relationships/image" Target="../media/image49.png"/><Relationship Id="rId37" Type="http://schemas.openxmlformats.org/officeDocument/2006/relationships/image" Target="../media/image50.png"/><Relationship Id="rId38" Type="http://schemas.openxmlformats.org/officeDocument/2006/relationships/image" Target="../media/image51.png"/><Relationship Id="rId39" Type="http://schemas.openxmlformats.org/officeDocument/2006/relationships/image" Target="../media/image52.png"/><Relationship Id="rId40" Type="http://schemas.openxmlformats.org/officeDocument/2006/relationships/image" Target="../media/image53.png"/><Relationship Id="rId41" Type="http://schemas.openxmlformats.org/officeDocument/2006/relationships/image" Target="../media/image54.png"/><Relationship Id="rId42" Type="http://schemas.openxmlformats.org/officeDocument/2006/relationships/image" Target="../media/image55.png"/><Relationship Id="rId43" Type="http://schemas.openxmlformats.org/officeDocument/2006/relationships/image" Target="../media/image56.png"/><Relationship Id="rId44" Type="http://schemas.openxmlformats.org/officeDocument/2006/relationships/image" Target="../media/image57.png"/><Relationship Id="rId45" Type="http://schemas.openxmlformats.org/officeDocument/2006/relationships/image" Target="../media/image58.png"/><Relationship Id="rId46" Type="http://schemas.openxmlformats.org/officeDocument/2006/relationships/image" Target="../media/image59.png"/><Relationship Id="rId47" Type="http://schemas.openxmlformats.org/officeDocument/2006/relationships/image" Target="../media/image60.png"/><Relationship Id="rId48" Type="http://schemas.openxmlformats.org/officeDocument/2006/relationships/image" Target="../media/image61.png"/><Relationship Id="rId49" Type="http://schemas.openxmlformats.org/officeDocument/2006/relationships/image" Target="../media/image6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9.png"/><Relationship Id="rId3" Type="http://schemas.openxmlformats.org/officeDocument/2006/relationships/image" Target="../media/image544.png"/><Relationship Id="rId4" Type="http://schemas.openxmlformats.org/officeDocument/2006/relationships/image" Target="../media/image545.png"/><Relationship Id="rId5" Type="http://schemas.openxmlformats.org/officeDocument/2006/relationships/image" Target="../media/image546.png"/><Relationship Id="rId6" Type="http://schemas.openxmlformats.org/officeDocument/2006/relationships/image" Target="../media/image547.png"/><Relationship Id="rId7" Type="http://schemas.openxmlformats.org/officeDocument/2006/relationships/image" Target="../media/image54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9.png"/><Relationship Id="rId3" Type="http://schemas.openxmlformats.org/officeDocument/2006/relationships/image" Target="../media/image550.png"/><Relationship Id="rId4" Type="http://schemas.openxmlformats.org/officeDocument/2006/relationships/image" Target="../media/image389.png"/><Relationship Id="rId5" Type="http://schemas.openxmlformats.org/officeDocument/2006/relationships/image" Target="../media/image551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52.jpg"/><Relationship Id="rId3" Type="http://schemas.openxmlformats.org/officeDocument/2006/relationships/image" Target="../media/image553.jpg"/><Relationship Id="rId4" Type="http://schemas.openxmlformats.org/officeDocument/2006/relationships/image" Target="../media/image554.png"/><Relationship Id="rId5" Type="http://schemas.openxmlformats.org/officeDocument/2006/relationships/image" Target="../media/image555.png"/><Relationship Id="rId6" Type="http://schemas.openxmlformats.org/officeDocument/2006/relationships/image" Target="../media/image556.png"/><Relationship Id="rId7" Type="http://schemas.openxmlformats.org/officeDocument/2006/relationships/image" Target="../media/image557.png"/><Relationship Id="rId8" Type="http://schemas.openxmlformats.org/officeDocument/2006/relationships/image" Target="../media/image558.jpg"/><Relationship Id="rId9" Type="http://schemas.openxmlformats.org/officeDocument/2006/relationships/image" Target="../media/image559.png"/><Relationship Id="rId10" Type="http://schemas.openxmlformats.org/officeDocument/2006/relationships/image" Target="../media/image560.png"/><Relationship Id="rId11" Type="http://schemas.openxmlformats.org/officeDocument/2006/relationships/image" Target="../media/image561.png"/><Relationship Id="rId12" Type="http://schemas.openxmlformats.org/officeDocument/2006/relationships/image" Target="../media/image562.png"/><Relationship Id="rId13" Type="http://schemas.openxmlformats.org/officeDocument/2006/relationships/image" Target="../media/image563.png"/><Relationship Id="rId14" Type="http://schemas.openxmlformats.org/officeDocument/2006/relationships/image" Target="../media/image564.png"/><Relationship Id="rId15" Type="http://schemas.openxmlformats.org/officeDocument/2006/relationships/image" Target="../media/image565.png"/><Relationship Id="rId16" Type="http://schemas.openxmlformats.org/officeDocument/2006/relationships/image" Target="../media/image566.png"/><Relationship Id="rId17" Type="http://schemas.openxmlformats.org/officeDocument/2006/relationships/image" Target="../media/image567.png"/><Relationship Id="rId18" Type="http://schemas.openxmlformats.org/officeDocument/2006/relationships/image" Target="../media/image568.png"/><Relationship Id="rId19" Type="http://schemas.openxmlformats.org/officeDocument/2006/relationships/image" Target="../media/image569.png"/><Relationship Id="rId20" Type="http://schemas.openxmlformats.org/officeDocument/2006/relationships/image" Target="../media/image570.png"/><Relationship Id="rId21" Type="http://schemas.openxmlformats.org/officeDocument/2006/relationships/image" Target="../media/image571.png"/><Relationship Id="rId22" Type="http://schemas.openxmlformats.org/officeDocument/2006/relationships/image" Target="../media/image572.png"/><Relationship Id="rId23" Type="http://schemas.openxmlformats.org/officeDocument/2006/relationships/image" Target="../media/image573.png"/><Relationship Id="rId24" Type="http://schemas.openxmlformats.org/officeDocument/2006/relationships/image" Target="../media/image574.png"/><Relationship Id="rId25" Type="http://schemas.openxmlformats.org/officeDocument/2006/relationships/image" Target="../media/image575.png"/><Relationship Id="rId26" Type="http://schemas.openxmlformats.org/officeDocument/2006/relationships/image" Target="../media/image576.png"/><Relationship Id="rId27" Type="http://schemas.openxmlformats.org/officeDocument/2006/relationships/image" Target="../media/image577.png"/><Relationship Id="rId28" Type="http://schemas.openxmlformats.org/officeDocument/2006/relationships/image" Target="../media/image578.png"/><Relationship Id="rId29" Type="http://schemas.openxmlformats.org/officeDocument/2006/relationships/image" Target="../media/image579.png"/><Relationship Id="rId30" Type="http://schemas.openxmlformats.org/officeDocument/2006/relationships/image" Target="../media/image580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1.png"/><Relationship Id="rId3" Type="http://schemas.openxmlformats.org/officeDocument/2006/relationships/image" Target="../media/image2.png"/><Relationship Id="rId4" Type="http://schemas.openxmlformats.org/officeDocument/2006/relationships/hyperlink" Target="mailto:sales@bluewavesmedia.in" TargetMode="External"/><Relationship Id="rId5" Type="http://schemas.openxmlformats.org/officeDocument/2006/relationships/hyperlink" Target="http://www.bluewavesmedia.in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7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Relationship Id="rId14" Type="http://schemas.openxmlformats.org/officeDocument/2006/relationships/image" Target="../media/image88.png"/><Relationship Id="rId15" Type="http://schemas.openxmlformats.org/officeDocument/2006/relationships/image" Target="../media/image89.png"/><Relationship Id="rId16" Type="http://schemas.openxmlformats.org/officeDocument/2006/relationships/image" Target="../media/image90.png"/><Relationship Id="rId17" Type="http://schemas.openxmlformats.org/officeDocument/2006/relationships/image" Target="../media/image91.png"/><Relationship Id="rId18" Type="http://schemas.openxmlformats.org/officeDocument/2006/relationships/image" Target="../media/image92.png"/><Relationship Id="rId19" Type="http://schemas.openxmlformats.org/officeDocument/2006/relationships/image" Target="../media/image93.png"/><Relationship Id="rId20" Type="http://schemas.openxmlformats.org/officeDocument/2006/relationships/image" Target="../media/image94.png"/><Relationship Id="rId21" Type="http://schemas.openxmlformats.org/officeDocument/2006/relationships/image" Target="../media/image95.png"/><Relationship Id="rId22" Type="http://schemas.openxmlformats.org/officeDocument/2006/relationships/image" Target="../media/image96.png"/><Relationship Id="rId23" Type="http://schemas.openxmlformats.org/officeDocument/2006/relationships/image" Target="../media/image97.png"/><Relationship Id="rId24" Type="http://schemas.openxmlformats.org/officeDocument/2006/relationships/image" Target="../media/image98.png"/><Relationship Id="rId25" Type="http://schemas.openxmlformats.org/officeDocument/2006/relationships/image" Target="../media/image99.png"/><Relationship Id="rId26" Type="http://schemas.openxmlformats.org/officeDocument/2006/relationships/image" Target="../media/image100.png"/><Relationship Id="rId27" Type="http://schemas.openxmlformats.org/officeDocument/2006/relationships/image" Target="../media/image101.png"/><Relationship Id="rId28" Type="http://schemas.openxmlformats.org/officeDocument/2006/relationships/image" Target="../media/image102.png"/><Relationship Id="rId29" Type="http://schemas.openxmlformats.org/officeDocument/2006/relationships/image" Target="../media/image103.png"/><Relationship Id="rId30" Type="http://schemas.openxmlformats.org/officeDocument/2006/relationships/image" Target="../media/image104.png"/><Relationship Id="rId31" Type="http://schemas.openxmlformats.org/officeDocument/2006/relationships/image" Target="../media/image105.png"/><Relationship Id="rId32" Type="http://schemas.openxmlformats.org/officeDocument/2006/relationships/image" Target="../media/image106.png"/><Relationship Id="rId33" Type="http://schemas.openxmlformats.org/officeDocument/2006/relationships/image" Target="../media/image107.png"/><Relationship Id="rId34" Type="http://schemas.openxmlformats.org/officeDocument/2006/relationships/image" Target="../media/image108.png"/><Relationship Id="rId35" Type="http://schemas.openxmlformats.org/officeDocument/2006/relationships/image" Target="../media/image109.png"/><Relationship Id="rId36" Type="http://schemas.openxmlformats.org/officeDocument/2006/relationships/image" Target="../media/image110.png"/><Relationship Id="rId37" Type="http://schemas.openxmlformats.org/officeDocument/2006/relationships/image" Target="../media/image111.png"/><Relationship Id="rId38" Type="http://schemas.openxmlformats.org/officeDocument/2006/relationships/image" Target="../media/image112.png"/><Relationship Id="rId39" Type="http://schemas.openxmlformats.org/officeDocument/2006/relationships/image" Target="../media/image113.png"/><Relationship Id="rId40" Type="http://schemas.openxmlformats.org/officeDocument/2006/relationships/image" Target="../media/image114.png"/><Relationship Id="rId41" Type="http://schemas.openxmlformats.org/officeDocument/2006/relationships/image" Target="../media/image115.png"/><Relationship Id="rId42" Type="http://schemas.openxmlformats.org/officeDocument/2006/relationships/image" Target="../media/image116.png"/><Relationship Id="rId43" Type="http://schemas.openxmlformats.org/officeDocument/2006/relationships/image" Target="../media/image117.png"/><Relationship Id="rId44" Type="http://schemas.openxmlformats.org/officeDocument/2006/relationships/image" Target="../media/image118.png"/><Relationship Id="rId45" Type="http://schemas.openxmlformats.org/officeDocument/2006/relationships/image" Target="../media/image119.png"/><Relationship Id="rId46" Type="http://schemas.openxmlformats.org/officeDocument/2006/relationships/image" Target="../media/image120.png"/><Relationship Id="rId47" Type="http://schemas.openxmlformats.org/officeDocument/2006/relationships/image" Target="../media/image121.png"/><Relationship Id="rId48" Type="http://schemas.openxmlformats.org/officeDocument/2006/relationships/image" Target="../media/image122.png"/><Relationship Id="rId49" Type="http://schemas.openxmlformats.org/officeDocument/2006/relationships/image" Target="../media/image123.png"/><Relationship Id="rId50" Type="http://schemas.openxmlformats.org/officeDocument/2006/relationships/image" Target="../media/image12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Relationship Id="rId10" Type="http://schemas.openxmlformats.org/officeDocument/2006/relationships/image" Target="../media/image133.png"/><Relationship Id="rId11" Type="http://schemas.openxmlformats.org/officeDocument/2006/relationships/image" Target="../media/image134.png"/><Relationship Id="rId12" Type="http://schemas.openxmlformats.org/officeDocument/2006/relationships/image" Target="../media/image135.png"/><Relationship Id="rId13" Type="http://schemas.openxmlformats.org/officeDocument/2006/relationships/image" Target="../media/image136.png"/><Relationship Id="rId14" Type="http://schemas.openxmlformats.org/officeDocument/2006/relationships/image" Target="../media/image137.png"/><Relationship Id="rId15" Type="http://schemas.openxmlformats.org/officeDocument/2006/relationships/image" Target="../media/image138.png"/><Relationship Id="rId16" Type="http://schemas.openxmlformats.org/officeDocument/2006/relationships/image" Target="../media/image139.png"/><Relationship Id="rId17" Type="http://schemas.openxmlformats.org/officeDocument/2006/relationships/image" Target="../media/image140.png"/><Relationship Id="rId18" Type="http://schemas.openxmlformats.org/officeDocument/2006/relationships/image" Target="../media/image141.png"/><Relationship Id="rId19" Type="http://schemas.openxmlformats.org/officeDocument/2006/relationships/image" Target="../media/image142.png"/><Relationship Id="rId20" Type="http://schemas.openxmlformats.org/officeDocument/2006/relationships/image" Target="../media/image143.png"/><Relationship Id="rId21" Type="http://schemas.openxmlformats.org/officeDocument/2006/relationships/image" Target="../media/image144.png"/><Relationship Id="rId22" Type="http://schemas.openxmlformats.org/officeDocument/2006/relationships/image" Target="../media/image145.png"/><Relationship Id="rId23" Type="http://schemas.openxmlformats.org/officeDocument/2006/relationships/image" Target="../media/image146.png"/><Relationship Id="rId24" Type="http://schemas.openxmlformats.org/officeDocument/2006/relationships/image" Target="../media/image147.png"/><Relationship Id="rId25" Type="http://schemas.openxmlformats.org/officeDocument/2006/relationships/image" Target="../media/image148.png"/><Relationship Id="rId26" Type="http://schemas.openxmlformats.org/officeDocument/2006/relationships/image" Target="../media/image149.png"/><Relationship Id="rId27" Type="http://schemas.openxmlformats.org/officeDocument/2006/relationships/image" Target="../media/image150.png"/><Relationship Id="rId28" Type="http://schemas.openxmlformats.org/officeDocument/2006/relationships/image" Target="../media/image151.png"/><Relationship Id="rId29" Type="http://schemas.openxmlformats.org/officeDocument/2006/relationships/image" Target="../media/image152.png"/><Relationship Id="rId30" Type="http://schemas.openxmlformats.org/officeDocument/2006/relationships/image" Target="../media/image153.png"/><Relationship Id="rId31" Type="http://schemas.openxmlformats.org/officeDocument/2006/relationships/image" Target="../media/image154.png"/><Relationship Id="rId32" Type="http://schemas.openxmlformats.org/officeDocument/2006/relationships/image" Target="../media/image102.png"/><Relationship Id="rId33" Type="http://schemas.openxmlformats.org/officeDocument/2006/relationships/image" Target="../media/image155.png"/><Relationship Id="rId34" Type="http://schemas.openxmlformats.org/officeDocument/2006/relationships/image" Target="../media/image156.png"/><Relationship Id="rId35" Type="http://schemas.openxmlformats.org/officeDocument/2006/relationships/image" Target="../media/image157.png"/><Relationship Id="rId36" Type="http://schemas.openxmlformats.org/officeDocument/2006/relationships/image" Target="../media/image158.png"/><Relationship Id="rId37" Type="http://schemas.openxmlformats.org/officeDocument/2006/relationships/image" Target="../media/image159.png"/><Relationship Id="rId38" Type="http://schemas.openxmlformats.org/officeDocument/2006/relationships/image" Target="../media/image160.png"/><Relationship Id="rId39" Type="http://schemas.openxmlformats.org/officeDocument/2006/relationships/image" Target="../media/image161.png"/><Relationship Id="rId40" Type="http://schemas.openxmlformats.org/officeDocument/2006/relationships/image" Target="../media/image7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83.png"/><Relationship Id="rId7" Type="http://schemas.openxmlformats.org/officeDocument/2006/relationships/image" Target="../media/image166.png"/><Relationship Id="rId8" Type="http://schemas.openxmlformats.org/officeDocument/2006/relationships/image" Target="../media/image167.png"/><Relationship Id="rId9" Type="http://schemas.openxmlformats.org/officeDocument/2006/relationships/image" Target="../media/image168.png"/><Relationship Id="rId10" Type="http://schemas.openxmlformats.org/officeDocument/2006/relationships/image" Target="../media/image169.png"/><Relationship Id="rId11" Type="http://schemas.openxmlformats.org/officeDocument/2006/relationships/image" Target="../media/image170.png"/><Relationship Id="rId12" Type="http://schemas.openxmlformats.org/officeDocument/2006/relationships/image" Target="../media/image171.png"/><Relationship Id="rId13" Type="http://schemas.openxmlformats.org/officeDocument/2006/relationships/image" Target="../media/image172.png"/><Relationship Id="rId14" Type="http://schemas.openxmlformats.org/officeDocument/2006/relationships/image" Target="../media/image173.png"/><Relationship Id="rId15" Type="http://schemas.openxmlformats.org/officeDocument/2006/relationships/image" Target="../media/image174.png"/><Relationship Id="rId16" Type="http://schemas.openxmlformats.org/officeDocument/2006/relationships/image" Target="../media/image175.png"/><Relationship Id="rId17" Type="http://schemas.openxmlformats.org/officeDocument/2006/relationships/image" Target="../media/image176.png"/><Relationship Id="rId18" Type="http://schemas.openxmlformats.org/officeDocument/2006/relationships/image" Target="../media/image177.png"/><Relationship Id="rId19" Type="http://schemas.openxmlformats.org/officeDocument/2006/relationships/image" Target="../media/image178.png"/><Relationship Id="rId20" Type="http://schemas.openxmlformats.org/officeDocument/2006/relationships/image" Target="../media/image179.png"/><Relationship Id="rId21" Type="http://schemas.openxmlformats.org/officeDocument/2006/relationships/image" Target="../media/image180.png"/><Relationship Id="rId22" Type="http://schemas.openxmlformats.org/officeDocument/2006/relationships/image" Target="../media/image181.png"/><Relationship Id="rId23" Type="http://schemas.openxmlformats.org/officeDocument/2006/relationships/image" Target="../media/image182.png"/><Relationship Id="rId24" Type="http://schemas.openxmlformats.org/officeDocument/2006/relationships/image" Target="../media/image183.png"/><Relationship Id="rId25" Type="http://schemas.openxmlformats.org/officeDocument/2006/relationships/image" Target="../media/image184.png"/><Relationship Id="rId26" Type="http://schemas.openxmlformats.org/officeDocument/2006/relationships/image" Target="../media/image185.png"/><Relationship Id="rId27" Type="http://schemas.openxmlformats.org/officeDocument/2006/relationships/image" Target="../media/image186.png"/><Relationship Id="rId28" Type="http://schemas.openxmlformats.org/officeDocument/2006/relationships/image" Target="../media/image187.png"/><Relationship Id="rId29" Type="http://schemas.openxmlformats.org/officeDocument/2006/relationships/image" Target="../media/image188.png"/><Relationship Id="rId30" Type="http://schemas.openxmlformats.org/officeDocument/2006/relationships/image" Target="../media/image189.png"/><Relationship Id="rId31" Type="http://schemas.openxmlformats.org/officeDocument/2006/relationships/image" Target="../media/image190.png"/><Relationship Id="rId32" Type="http://schemas.openxmlformats.org/officeDocument/2006/relationships/image" Target="../media/image191.png"/><Relationship Id="rId33" Type="http://schemas.openxmlformats.org/officeDocument/2006/relationships/image" Target="../media/image192.jpg"/><Relationship Id="rId34" Type="http://schemas.openxmlformats.org/officeDocument/2006/relationships/image" Target="../media/image193.png"/><Relationship Id="rId35" Type="http://schemas.openxmlformats.org/officeDocument/2006/relationships/image" Target="../media/image194.png"/><Relationship Id="rId36" Type="http://schemas.openxmlformats.org/officeDocument/2006/relationships/image" Target="../media/image195.png"/><Relationship Id="rId37" Type="http://schemas.openxmlformats.org/officeDocument/2006/relationships/image" Target="../media/image196.jpg"/><Relationship Id="rId38" Type="http://schemas.openxmlformats.org/officeDocument/2006/relationships/image" Target="../media/image197.jpg"/><Relationship Id="rId39" Type="http://schemas.openxmlformats.org/officeDocument/2006/relationships/image" Target="../media/image198.jpg"/><Relationship Id="rId40" Type="http://schemas.openxmlformats.org/officeDocument/2006/relationships/image" Target="../media/image199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9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png"/><Relationship Id="rId9" Type="http://schemas.openxmlformats.org/officeDocument/2006/relationships/image" Target="../media/image207.png"/><Relationship Id="rId10" Type="http://schemas.openxmlformats.org/officeDocument/2006/relationships/image" Target="../media/image208.png"/><Relationship Id="rId11" Type="http://schemas.openxmlformats.org/officeDocument/2006/relationships/image" Target="../media/image209.png"/><Relationship Id="rId12" Type="http://schemas.openxmlformats.org/officeDocument/2006/relationships/image" Target="../media/image210.png"/><Relationship Id="rId13" Type="http://schemas.openxmlformats.org/officeDocument/2006/relationships/image" Target="../media/image211.png"/><Relationship Id="rId14" Type="http://schemas.openxmlformats.org/officeDocument/2006/relationships/image" Target="../media/image212.png"/><Relationship Id="rId15" Type="http://schemas.openxmlformats.org/officeDocument/2006/relationships/image" Target="../media/image213.png"/><Relationship Id="rId16" Type="http://schemas.openxmlformats.org/officeDocument/2006/relationships/image" Target="../media/image214.png"/><Relationship Id="rId17" Type="http://schemas.openxmlformats.org/officeDocument/2006/relationships/image" Target="../media/image215.png"/><Relationship Id="rId18" Type="http://schemas.openxmlformats.org/officeDocument/2006/relationships/image" Target="../media/image216.png"/><Relationship Id="rId19" Type="http://schemas.openxmlformats.org/officeDocument/2006/relationships/image" Target="../media/image217.png"/><Relationship Id="rId20" Type="http://schemas.openxmlformats.org/officeDocument/2006/relationships/image" Target="../media/image75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Relationship Id="rId5" Type="http://schemas.openxmlformats.org/officeDocument/2006/relationships/image" Target="../media/image220.png"/><Relationship Id="rId6" Type="http://schemas.openxmlformats.org/officeDocument/2006/relationships/image" Target="../media/image221.png"/><Relationship Id="rId7" Type="http://schemas.openxmlformats.org/officeDocument/2006/relationships/image" Target="../media/image222.png"/><Relationship Id="rId8" Type="http://schemas.openxmlformats.org/officeDocument/2006/relationships/image" Target="../media/image223.png"/><Relationship Id="rId9" Type="http://schemas.openxmlformats.org/officeDocument/2006/relationships/image" Target="../media/image224.png"/><Relationship Id="rId10" Type="http://schemas.openxmlformats.org/officeDocument/2006/relationships/image" Target="../media/image225.png"/><Relationship Id="rId11" Type="http://schemas.openxmlformats.org/officeDocument/2006/relationships/image" Target="../media/image226.png"/><Relationship Id="rId12" Type="http://schemas.openxmlformats.org/officeDocument/2006/relationships/image" Target="../media/image227.png"/><Relationship Id="rId13" Type="http://schemas.openxmlformats.org/officeDocument/2006/relationships/image" Target="../media/image228.png"/><Relationship Id="rId14" Type="http://schemas.openxmlformats.org/officeDocument/2006/relationships/image" Target="../media/image229.png"/><Relationship Id="rId15" Type="http://schemas.openxmlformats.org/officeDocument/2006/relationships/image" Target="../media/image230.png"/><Relationship Id="rId16" Type="http://schemas.openxmlformats.org/officeDocument/2006/relationships/image" Target="../media/image231.png"/><Relationship Id="rId17" Type="http://schemas.openxmlformats.org/officeDocument/2006/relationships/image" Target="../media/image232.png"/><Relationship Id="rId18" Type="http://schemas.openxmlformats.org/officeDocument/2006/relationships/image" Target="../media/image233.png"/><Relationship Id="rId19" Type="http://schemas.openxmlformats.org/officeDocument/2006/relationships/image" Target="../media/image234.png"/><Relationship Id="rId20" Type="http://schemas.openxmlformats.org/officeDocument/2006/relationships/image" Target="../media/image235.png"/><Relationship Id="rId21" Type="http://schemas.openxmlformats.org/officeDocument/2006/relationships/image" Target="../media/image236.png"/><Relationship Id="rId22" Type="http://schemas.openxmlformats.org/officeDocument/2006/relationships/image" Target="../media/image237.png"/><Relationship Id="rId23" Type="http://schemas.openxmlformats.org/officeDocument/2006/relationships/image" Target="../media/image238.png"/><Relationship Id="rId24" Type="http://schemas.openxmlformats.org/officeDocument/2006/relationships/image" Target="../media/image239.png"/><Relationship Id="rId25" Type="http://schemas.openxmlformats.org/officeDocument/2006/relationships/image" Target="../media/image240.png"/><Relationship Id="rId26" Type="http://schemas.openxmlformats.org/officeDocument/2006/relationships/image" Target="../media/image241.png"/><Relationship Id="rId27" Type="http://schemas.openxmlformats.org/officeDocument/2006/relationships/image" Target="../media/image242.png"/><Relationship Id="rId28" Type="http://schemas.openxmlformats.org/officeDocument/2006/relationships/image" Target="../media/image243.png"/><Relationship Id="rId29" Type="http://schemas.openxmlformats.org/officeDocument/2006/relationships/image" Target="../media/image244.png"/><Relationship Id="rId30" Type="http://schemas.openxmlformats.org/officeDocument/2006/relationships/image" Target="../media/image245.png"/><Relationship Id="rId31" Type="http://schemas.openxmlformats.org/officeDocument/2006/relationships/image" Target="../media/image246.png"/><Relationship Id="rId32" Type="http://schemas.openxmlformats.org/officeDocument/2006/relationships/image" Target="../media/image247.png"/><Relationship Id="rId33" Type="http://schemas.openxmlformats.org/officeDocument/2006/relationships/image" Target="../media/image248.png"/><Relationship Id="rId34" Type="http://schemas.openxmlformats.org/officeDocument/2006/relationships/image" Target="../media/image249.png"/><Relationship Id="rId35" Type="http://schemas.openxmlformats.org/officeDocument/2006/relationships/image" Target="../media/image250.png"/><Relationship Id="rId36" Type="http://schemas.openxmlformats.org/officeDocument/2006/relationships/image" Target="../media/image251.png"/><Relationship Id="rId37" Type="http://schemas.openxmlformats.org/officeDocument/2006/relationships/image" Target="../media/image252.png"/><Relationship Id="rId38" Type="http://schemas.openxmlformats.org/officeDocument/2006/relationships/image" Target="../media/image253.png"/><Relationship Id="rId39" Type="http://schemas.openxmlformats.org/officeDocument/2006/relationships/image" Target="../media/image254.png"/><Relationship Id="rId40" Type="http://schemas.openxmlformats.org/officeDocument/2006/relationships/image" Target="../media/image102.png"/><Relationship Id="rId41" Type="http://schemas.openxmlformats.org/officeDocument/2006/relationships/image" Target="../media/image255.png"/><Relationship Id="rId42" Type="http://schemas.openxmlformats.org/officeDocument/2006/relationships/image" Target="../media/image256.png"/><Relationship Id="rId43" Type="http://schemas.openxmlformats.org/officeDocument/2006/relationships/image" Target="../media/image257.png"/><Relationship Id="rId44" Type="http://schemas.openxmlformats.org/officeDocument/2006/relationships/image" Target="../media/image258.png"/><Relationship Id="rId45" Type="http://schemas.openxmlformats.org/officeDocument/2006/relationships/image" Target="../media/image259.png"/><Relationship Id="rId46" Type="http://schemas.openxmlformats.org/officeDocument/2006/relationships/image" Target="../media/image260.png"/><Relationship Id="rId47" Type="http://schemas.openxmlformats.org/officeDocument/2006/relationships/image" Target="../media/image261.png"/><Relationship Id="rId48" Type="http://schemas.openxmlformats.org/officeDocument/2006/relationships/image" Target="../media/image262.png"/><Relationship Id="rId49" Type="http://schemas.openxmlformats.org/officeDocument/2006/relationships/image" Target="../media/image263.png"/><Relationship Id="rId50" Type="http://schemas.openxmlformats.org/officeDocument/2006/relationships/image" Target="../media/image7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-6095"/>
            <a:ext cx="12204700" cy="131445"/>
            <a:chOff x="-6095" y="-6095"/>
            <a:chExt cx="12204700" cy="13144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9380"/>
            </a:xfrm>
            <a:custGeom>
              <a:avLst/>
              <a:gdLst/>
              <a:ahLst/>
              <a:cxnLst/>
              <a:rect l="l" t="t" r="r" b="b"/>
              <a:pathLst>
                <a:path w="12192000" h="119380">
                  <a:moveTo>
                    <a:pt x="12192000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2192000" y="1188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0B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19380"/>
            </a:xfrm>
            <a:custGeom>
              <a:avLst/>
              <a:gdLst/>
              <a:ahLst/>
              <a:cxnLst/>
              <a:rect l="l" t="t" r="r" b="b"/>
              <a:pathLst>
                <a:path w="12192000" h="119380">
                  <a:moveTo>
                    <a:pt x="0" y="118872"/>
                  </a:moveTo>
                  <a:lnTo>
                    <a:pt x="12192000" y="118872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10BFE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19" y="1008900"/>
            <a:ext cx="3794756" cy="173125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89569" y="3106826"/>
            <a:ext cx="327660" cy="391160"/>
          </a:xfrm>
          <a:custGeom>
            <a:avLst/>
            <a:gdLst/>
            <a:ahLst/>
            <a:cxnLst/>
            <a:rect l="l" t="t" r="r" b="b"/>
            <a:pathLst>
              <a:path w="327659" h="391160">
                <a:moveTo>
                  <a:pt x="144208" y="0"/>
                </a:moveTo>
                <a:lnTo>
                  <a:pt x="0" y="0"/>
                </a:lnTo>
                <a:lnTo>
                  <a:pt x="0" y="390753"/>
                </a:lnTo>
                <a:lnTo>
                  <a:pt x="148475" y="390753"/>
                </a:lnTo>
                <a:lnTo>
                  <a:pt x="169226" y="390238"/>
                </a:lnTo>
                <a:lnTo>
                  <a:pt x="218313" y="382498"/>
                </a:lnTo>
                <a:lnTo>
                  <a:pt x="262589" y="360756"/>
                </a:lnTo>
                <a:lnTo>
                  <a:pt x="294994" y="324916"/>
                </a:lnTo>
                <a:lnTo>
                  <a:pt x="78892" y="324916"/>
                </a:lnTo>
                <a:lnTo>
                  <a:pt x="78892" y="66103"/>
                </a:lnTo>
                <a:lnTo>
                  <a:pt x="295009" y="66103"/>
                </a:lnTo>
                <a:lnTo>
                  <a:pt x="289007" y="57096"/>
                </a:lnTo>
                <a:lnTo>
                  <a:pt x="250496" y="21518"/>
                </a:lnTo>
                <a:lnTo>
                  <a:pt x="204324" y="4200"/>
                </a:lnTo>
                <a:lnTo>
                  <a:pt x="167144" y="466"/>
                </a:lnTo>
                <a:lnTo>
                  <a:pt x="144208" y="0"/>
                </a:lnTo>
                <a:close/>
              </a:path>
              <a:path w="327659" h="391160">
                <a:moveTo>
                  <a:pt x="295009" y="66103"/>
                </a:moveTo>
                <a:lnTo>
                  <a:pt x="114350" y="66103"/>
                </a:lnTo>
                <a:lnTo>
                  <a:pt x="136486" y="66336"/>
                </a:lnTo>
                <a:lnTo>
                  <a:pt x="154660" y="67036"/>
                </a:lnTo>
                <a:lnTo>
                  <a:pt x="199316" y="76831"/>
                </a:lnTo>
                <a:lnTo>
                  <a:pt x="228430" y="104482"/>
                </a:lnTo>
                <a:lnTo>
                  <a:pt x="244024" y="155590"/>
                </a:lnTo>
                <a:lnTo>
                  <a:pt x="246024" y="195643"/>
                </a:lnTo>
                <a:lnTo>
                  <a:pt x="245524" y="217110"/>
                </a:lnTo>
                <a:lnTo>
                  <a:pt x="238023" y="267207"/>
                </a:lnTo>
                <a:lnTo>
                  <a:pt x="217373" y="304939"/>
                </a:lnTo>
                <a:lnTo>
                  <a:pt x="177039" y="322821"/>
                </a:lnTo>
                <a:lnTo>
                  <a:pt x="137807" y="324916"/>
                </a:lnTo>
                <a:lnTo>
                  <a:pt x="294994" y="324916"/>
                </a:lnTo>
                <a:lnTo>
                  <a:pt x="315595" y="282270"/>
                </a:lnTo>
                <a:lnTo>
                  <a:pt x="324589" y="244024"/>
                </a:lnTo>
                <a:lnTo>
                  <a:pt x="327583" y="199110"/>
                </a:lnTo>
                <a:lnTo>
                  <a:pt x="326832" y="174300"/>
                </a:lnTo>
                <a:lnTo>
                  <a:pt x="320393" y="126562"/>
                </a:lnTo>
                <a:lnTo>
                  <a:pt x="307662" y="88743"/>
                </a:lnTo>
                <a:lnTo>
                  <a:pt x="299067" y="72194"/>
                </a:lnTo>
                <a:lnTo>
                  <a:pt x="295009" y="66103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77848" y="3106826"/>
            <a:ext cx="79375" cy="391160"/>
          </a:xfrm>
          <a:custGeom>
            <a:avLst/>
            <a:gdLst/>
            <a:ahLst/>
            <a:cxnLst/>
            <a:rect l="l" t="t" r="r" b="b"/>
            <a:pathLst>
              <a:path w="79375" h="391160">
                <a:moveTo>
                  <a:pt x="78905" y="0"/>
                </a:moveTo>
                <a:lnTo>
                  <a:pt x="0" y="0"/>
                </a:lnTo>
                <a:lnTo>
                  <a:pt x="0" y="390766"/>
                </a:lnTo>
                <a:lnTo>
                  <a:pt x="78905" y="390766"/>
                </a:lnTo>
                <a:lnTo>
                  <a:pt x="78905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10119" y="3100158"/>
            <a:ext cx="365760" cy="404495"/>
          </a:xfrm>
          <a:custGeom>
            <a:avLst/>
            <a:gdLst/>
            <a:ahLst/>
            <a:cxnLst/>
            <a:rect l="l" t="t" r="r" b="b"/>
            <a:pathLst>
              <a:path w="365760" h="404495">
                <a:moveTo>
                  <a:pt x="194056" y="0"/>
                </a:moveTo>
                <a:lnTo>
                  <a:pt x="142679" y="4865"/>
                </a:lnTo>
                <a:lnTo>
                  <a:pt x="100495" y="19456"/>
                </a:lnTo>
                <a:lnTo>
                  <a:pt x="57113" y="50317"/>
                </a:lnTo>
                <a:lnTo>
                  <a:pt x="25590" y="92227"/>
                </a:lnTo>
                <a:lnTo>
                  <a:pt x="6399" y="143068"/>
                </a:lnTo>
                <a:lnTo>
                  <a:pt x="0" y="200710"/>
                </a:lnTo>
                <a:lnTo>
                  <a:pt x="1433" y="228306"/>
                </a:lnTo>
                <a:lnTo>
                  <a:pt x="12901" y="280360"/>
                </a:lnTo>
                <a:lnTo>
                  <a:pt x="35811" y="327348"/>
                </a:lnTo>
                <a:lnTo>
                  <a:pt x="70058" y="364129"/>
                </a:lnTo>
                <a:lnTo>
                  <a:pt x="115203" y="389622"/>
                </a:lnTo>
                <a:lnTo>
                  <a:pt x="168647" y="402481"/>
                </a:lnTo>
                <a:lnTo>
                  <a:pt x="198310" y="404088"/>
                </a:lnTo>
                <a:lnTo>
                  <a:pt x="222363" y="402945"/>
                </a:lnTo>
                <a:lnTo>
                  <a:pt x="270015" y="393812"/>
                </a:lnTo>
                <a:lnTo>
                  <a:pt x="315740" y="376341"/>
                </a:lnTo>
                <a:lnTo>
                  <a:pt x="351663" y="355220"/>
                </a:lnTo>
                <a:lnTo>
                  <a:pt x="365455" y="343585"/>
                </a:lnTo>
                <a:lnTo>
                  <a:pt x="365455" y="187909"/>
                </a:lnTo>
                <a:lnTo>
                  <a:pt x="195389" y="187909"/>
                </a:lnTo>
                <a:lnTo>
                  <a:pt x="195389" y="253758"/>
                </a:lnTo>
                <a:lnTo>
                  <a:pt x="285750" y="253758"/>
                </a:lnTo>
                <a:lnTo>
                  <a:pt x="285750" y="303326"/>
                </a:lnTo>
                <a:lnTo>
                  <a:pt x="242963" y="326923"/>
                </a:lnTo>
                <a:lnTo>
                  <a:pt x="205657" y="336044"/>
                </a:lnTo>
                <a:lnTo>
                  <a:pt x="193255" y="336651"/>
                </a:lnTo>
                <a:lnTo>
                  <a:pt x="169395" y="334477"/>
                </a:lnTo>
                <a:lnTo>
                  <a:pt x="128876" y="317084"/>
                </a:lnTo>
                <a:lnTo>
                  <a:pt x="98691" y="282301"/>
                </a:lnTo>
                <a:lnTo>
                  <a:pt x="83236" y="230126"/>
                </a:lnTo>
                <a:lnTo>
                  <a:pt x="81305" y="197510"/>
                </a:lnTo>
                <a:lnTo>
                  <a:pt x="83210" y="167247"/>
                </a:lnTo>
                <a:lnTo>
                  <a:pt x="98466" y="118598"/>
                </a:lnTo>
                <a:lnTo>
                  <a:pt x="128408" y="85873"/>
                </a:lnTo>
                <a:lnTo>
                  <a:pt x="169527" y="69485"/>
                </a:lnTo>
                <a:lnTo>
                  <a:pt x="194056" y="67436"/>
                </a:lnTo>
                <a:lnTo>
                  <a:pt x="210407" y="68479"/>
                </a:lnTo>
                <a:lnTo>
                  <a:pt x="250964" y="84099"/>
                </a:lnTo>
                <a:lnTo>
                  <a:pt x="276975" y="115912"/>
                </a:lnTo>
                <a:lnTo>
                  <a:pt x="282016" y="129552"/>
                </a:lnTo>
                <a:lnTo>
                  <a:pt x="360375" y="114871"/>
                </a:lnTo>
                <a:lnTo>
                  <a:pt x="341356" y="66865"/>
                </a:lnTo>
                <a:lnTo>
                  <a:pt x="307746" y="30518"/>
                </a:lnTo>
                <a:lnTo>
                  <a:pt x="258859" y="7629"/>
                </a:lnTo>
                <a:lnTo>
                  <a:pt x="228448" y="1907"/>
                </a:lnTo>
                <a:lnTo>
                  <a:pt x="194056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7570" y="3106826"/>
            <a:ext cx="79375" cy="391160"/>
          </a:xfrm>
          <a:custGeom>
            <a:avLst/>
            <a:gdLst/>
            <a:ahLst/>
            <a:cxnLst/>
            <a:rect l="l" t="t" r="r" b="b"/>
            <a:pathLst>
              <a:path w="79375" h="391160">
                <a:moveTo>
                  <a:pt x="78905" y="0"/>
                </a:moveTo>
                <a:lnTo>
                  <a:pt x="0" y="0"/>
                </a:lnTo>
                <a:lnTo>
                  <a:pt x="0" y="390766"/>
                </a:lnTo>
                <a:lnTo>
                  <a:pt x="78905" y="390766"/>
                </a:lnTo>
                <a:lnTo>
                  <a:pt x="78905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873656" y="3106419"/>
            <a:ext cx="993140" cy="391795"/>
          </a:xfrm>
          <a:custGeom>
            <a:avLst/>
            <a:gdLst/>
            <a:ahLst/>
            <a:cxnLst/>
            <a:rect l="l" t="t" r="r" b="b"/>
            <a:pathLst>
              <a:path w="993139" h="391795">
                <a:moveTo>
                  <a:pt x="310527" y="0"/>
                </a:moveTo>
                <a:lnTo>
                  <a:pt x="0" y="0"/>
                </a:lnTo>
                <a:lnTo>
                  <a:pt x="0" y="66040"/>
                </a:lnTo>
                <a:lnTo>
                  <a:pt x="115951" y="66040"/>
                </a:lnTo>
                <a:lnTo>
                  <a:pt x="115951" y="391160"/>
                </a:lnTo>
                <a:lnTo>
                  <a:pt x="194843" y="391160"/>
                </a:lnTo>
                <a:lnTo>
                  <a:pt x="194843" y="66040"/>
                </a:lnTo>
                <a:lnTo>
                  <a:pt x="310527" y="66040"/>
                </a:lnTo>
                <a:lnTo>
                  <a:pt x="310527" y="0"/>
                </a:lnTo>
                <a:close/>
              </a:path>
              <a:path w="993139" h="391795">
                <a:moveTo>
                  <a:pt x="673963" y="391172"/>
                </a:moveTo>
                <a:lnTo>
                  <a:pt x="638416" y="302412"/>
                </a:lnTo>
                <a:lnTo>
                  <a:pt x="612051" y="236575"/>
                </a:lnTo>
                <a:lnTo>
                  <a:pt x="553999" y="91567"/>
                </a:lnTo>
                <a:lnTo>
                  <a:pt x="528701" y="28384"/>
                </a:lnTo>
                <a:lnTo>
                  <a:pt x="528701" y="236575"/>
                </a:lnTo>
                <a:lnTo>
                  <a:pt x="422071" y="236575"/>
                </a:lnTo>
                <a:lnTo>
                  <a:pt x="474853" y="91567"/>
                </a:lnTo>
                <a:lnTo>
                  <a:pt x="528701" y="236575"/>
                </a:lnTo>
                <a:lnTo>
                  <a:pt x="528701" y="28384"/>
                </a:lnTo>
                <a:lnTo>
                  <a:pt x="517499" y="406"/>
                </a:lnTo>
                <a:lnTo>
                  <a:pt x="434073" y="406"/>
                </a:lnTo>
                <a:lnTo>
                  <a:pt x="281863" y="391172"/>
                </a:lnTo>
                <a:lnTo>
                  <a:pt x="365556" y="391172"/>
                </a:lnTo>
                <a:lnTo>
                  <a:pt x="397814" y="302412"/>
                </a:lnTo>
                <a:lnTo>
                  <a:pt x="554012" y="302412"/>
                </a:lnTo>
                <a:lnTo>
                  <a:pt x="588137" y="391172"/>
                </a:lnTo>
                <a:lnTo>
                  <a:pt x="673963" y="391172"/>
                </a:lnTo>
                <a:close/>
              </a:path>
              <a:path w="993139" h="391795">
                <a:moveTo>
                  <a:pt x="993025" y="325120"/>
                </a:moveTo>
                <a:lnTo>
                  <a:pt x="796848" y="325120"/>
                </a:lnTo>
                <a:lnTo>
                  <a:pt x="796848" y="3810"/>
                </a:lnTo>
                <a:lnTo>
                  <a:pt x="717943" y="3810"/>
                </a:lnTo>
                <a:lnTo>
                  <a:pt x="717943" y="325120"/>
                </a:lnTo>
                <a:lnTo>
                  <a:pt x="717943" y="391160"/>
                </a:lnTo>
                <a:lnTo>
                  <a:pt x="993025" y="391160"/>
                </a:lnTo>
                <a:lnTo>
                  <a:pt x="993025" y="32512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063151" y="3106813"/>
            <a:ext cx="377825" cy="391160"/>
          </a:xfrm>
          <a:custGeom>
            <a:avLst/>
            <a:gdLst/>
            <a:ahLst/>
            <a:cxnLst/>
            <a:rect l="l" t="t" r="r" b="b"/>
            <a:pathLst>
              <a:path w="377825" h="391160">
                <a:moveTo>
                  <a:pt x="377444" y="0"/>
                </a:moveTo>
                <a:lnTo>
                  <a:pt x="259092" y="0"/>
                </a:lnTo>
                <a:lnTo>
                  <a:pt x="188988" y="266560"/>
                </a:lnTo>
                <a:lnTo>
                  <a:pt x="118084" y="0"/>
                </a:lnTo>
                <a:lnTo>
                  <a:pt x="0" y="0"/>
                </a:lnTo>
                <a:lnTo>
                  <a:pt x="0" y="390766"/>
                </a:lnTo>
                <a:lnTo>
                  <a:pt x="73304" y="390766"/>
                </a:lnTo>
                <a:lnTo>
                  <a:pt x="73304" y="83159"/>
                </a:lnTo>
                <a:lnTo>
                  <a:pt x="150596" y="390766"/>
                </a:lnTo>
                <a:lnTo>
                  <a:pt x="226580" y="390766"/>
                </a:lnTo>
                <a:lnTo>
                  <a:pt x="304139" y="83159"/>
                </a:lnTo>
                <a:lnTo>
                  <a:pt x="304139" y="390766"/>
                </a:lnTo>
                <a:lnTo>
                  <a:pt x="377444" y="390766"/>
                </a:lnTo>
                <a:lnTo>
                  <a:pt x="37744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44608" y="3106419"/>
            <a:ext cx="666750" cy="391160"/>
          </a:xfrm>
          <a:custGeom>
            <a:avLst/>
            <a:gdLst/>
            <a:ahLst/>
            <a:cxnLst/>
            <a:rect l="l" t="t" r="r" b="b"/>
            <a:pathLst>
              <a:path w="666750" h="391160">
                <a:moveTo>
                  <a:pt x="297205" y="325120"/>
                </a:moveTo>
                <a:lnTo>
                  <a:pt x="78905" y="325120"/>
                </a:lnTo>
                <a:lnTo>
                  <a:pt x="78905" y="218440"/>
                </a:lnTo>
                <a:lnTo>
                  <a:pt x="275082" y="218440"/>
                </a:lnTo>
                <a:lnTo>
                  <a:pt x="275082" y="153670"/>
                </a:lnTo>
                <a:lnTo>
                  <a:pt x="78905" y="153670"/>
                </a:lnTo>
                <a:lnTo>
                  <a:pt x="78905" y="66040"/>
                </a:lnTo>
                <a:lnTo>
                  <a:pt x="289737" y="66040"/>
                </a:lnTo>
                <a:lnTo>
                  <a:pt x="289737" y="0"/>
                </a:lnTo>
                <a:lnTo>
                  <a:pt x="0" y="0"/>
                </a:lnTo>
                <a:lnTo>
                  <a:pt x="0" y="66040"/>
                </a:lnTo>
                <a:lnTo>
                  <a:pt x="0" y="153670"/>
                </a:lnTo>
                <a:lnTo>
                  <a:pt x="0" y="218440"/>
                </a:lnTo>
                <a:lnTo>
                  <a:pt x="0" y="325120"/>
                </a:lnTo>
                <a:lnTo>
                  <a:pt x="0" y="391160"/>
                </a:lnTo>
                <a:lnTo>
                  <a:pt x="297205" y="391160"/>
                </a:lnTo>
                <a:lnTo>
                  <a:pt x="297205" y="325120"/>
                </a:lnTo>
                <a:close/>
              </a:path>
              <a:path w="666750" h="391160">
                <a:moveTo>
                  <a:pt x="666330" y="199517"/>
                </a:moveTo>
                <a:lnTo>
                  <a:pt x="665568" y="174713"/>
                </a:lnTo>
                <a:lnTo>
                  <a:pt x="665530" y="173164"/>
                </a:lnTo>
                <a:lnTo>
                  <a:pt x="663130" y="148971"/>
                </a:lnTo>
                <a:lnTo>
                  <a:pt x="653542" y="107149"/>
                </a:lnTo>
                <a:lnTo>
                  <a:pt x="633755" y="66509"/>
                </a:lnTo>
                <a:lnTo>
                  <a:pt x="603351" y="31915"/>
                </a:lnTo>
                <a:lnTo>
                  <a:pt x="584771" y="19608"/>
                </a:lnTo>
                <a:lnTo>
                  <a:pt x="584771" y="196049"/>
                </a:lnTo>
                <a:lnTo>
                  <a:pt x="584263" y="217525"/>
                </a:lnTo>
                <a:lnTo>
                  <a:pt x="576770" y="267614"/>
                </a:lnTo>
                <a:lnTo>
                  <a:pt x="556120" y="305346"/>
                </a:lnTo>
                <a:lnTo>
                  <a:pt x="515785" y="323240"/>
                </a:lnTo>
                <a:lnTo>
                  <a:pt x="476554" y="325323"/>
                </a:lnTo>
                <a:lnTo>
                  <a:pt x="417639" y="325323"/>
                </a:lnTo>
                <a:lnTo>
                  <a:pt x="417639" y="66509"/>
                </a:lnTo>
                <a:lnTo>
                  <a:pt x="453097" y="66509"/>
                </a:lnTo>
                <a:lnTo>
                  <a:pt x="493407" y="67449"/>
                </a:lnTo>
                <a:lnTo>
                  <a:pt x="538060" y="77241"/>
                </a:lnTo>
                <a:lnTo>
                  <a:pt x="567169" y="104889"/>
                </a:lnTo>
                <a:lnTo>
                  <a:pt x="582764" y="156006"/>
                </a:lnTo>
                <a:lnTo>
                  <a:pt x="584136" y="173164"/>
                </a:lnTo>
                <a:lnTo>
                  <a:pt x="584263" y="174713"/>
                </a:lnTo>
                <a:lnTo>
                  <a:pt x="584771" y="19608"/>
                </a:lnTo>
                <a:lnTo>
                  <a:pt x="543064" y="4610"/>
                </a:lnTo>
                <a:lnTo>
                  <a:pt x="482955" y="406"/>
                </a:lnTo>
                <a:lnTo>
                  <a:pt x="338747" y="406"/>
                </a:lnTo>
                <a:lnTo>
                  <a:pt x="338747" y="391160"/>
                </a:lnTo>
                <a:lnTo>
                  <a:pt x="487222" y="391160"/>
                </a:lnTo>
                <a:lnTo>
                  <a:pt x="526516" y="389102"/>
                </a:lnTo>
                <a:lnTo>
                  <a:pt x="573608" y="376758"/>
                </a:lnTo>
                <a:lnTo>
                  <a:pt x="612495" y="351713"/>
                </a:lnTo>
                <a:lnTo>
                  <a:pt x="633730" y="325323"/>
                </a:lnTo>
                <a:lnTo>
                  <a:pt x="636549" y="321271"/>
                </a:lnTo>
                <a:lnTo>
                  <a:pt x="654342" y="282676"/>
                </a:lnTo>
                <a:lnTo>
                  <a:pt x="663333" y="244436"/>
                </a:lnTo>
                <a:lnTo>
                  <a:pt x="665581" y="222808"/>
                </a:lnTo>
                <a:lnTo>
                  <a:pt x="666330" y="199517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75442" y="3106826"/>
            <a:ext cx="506730" cy="391160"/>
          </a:xfrm>
          <a:custGeom>
            <a:avLst/>
            <a:gdLst/>
            <a:ahLst/>
            <a:cxnLst/>
            <a:rect l="l" t="t" r="r" b="b"/>
            <a:pathLst>
              <a:path w="506729" h="391160">
                <a:moveTo>
                  <a:pt x="78905" y="0"/>
                </a:moveTo>
                <a:lnTo>
                  <a:pt x="0" y="0"/>
                </a:lnTo>
                <a:lnTo>
                  <a:pt x="0" y="390766"/>
                </a:lnTo>
                <a:lnTo>
                  <a:pt x="78905" y="390766"/>
                </a:lnTo>
                <a:lnTo>
                  <a:pt x="78905" y="0"/>
                </a:lnTo>
                <a:close/>
              </a:path>
              <a:path w="506729" h="391160">
                <a:moveTo>
                  <a:pt x="506450" y="390766"/>
                </a:moveTo>
                <a:lnTo>
                  <a:pt x="470903" y="302006"/>
                </a:lnTo>
                <a:lnTo>
                  <a:pt x="444538" y="236169"/>
                </a:lnTo>
                <a:lnTo>
                  <a:pt x="386486" y="91160"/>
                </a:lnTo>
                <a:lnTo>
                  <a:pt x="361188" y="27978"/>
                </a:lnTo>
                <a:lnTo>
                  <a:pt x="361188" y="236169"/>
                </a:lnTo>
                <a:lnTo>
                  <a:pt x="254558" y="236169"/>
                </a:lnTo>
                <a:lnTo>
                  <a:pt x="307340" y="91160"/>
                </a:lnTo>
                <a:lnTo>
                  <a:pt x="361188" y="236169"/>
                </a:lnTo>
                <a:lnTo>
                  <a:pt x="361188" y="27978"/>
                </a:lnTo>
                <a:lnTo>
                  <a:pt x="349986" y="0"/>
                </a:lnTo>
                <a:lnTo>
                  <a:pt x="266560" y="0"/>
                </a:lnTo>
                <a:lnTo>
                  <a:pt x="114350" y="390766"/>
                </a:lnTo>
                <a:lnTo>
                  <a:pt x="198043" y="390766"/>
                </a:lnTo>
                <a:lnTo>
                  <a:pt x="230301" y="302006"/>
                </a:lnTo>
                <a:lnTo>
                  <a:pt x="386499" y="302006"/>
                </a:lnTo>
                <a:lnTo>
                  <a:pt x="420624" y="390766"/>
                </a:lnTo>
                <a:lnTo>
                  <a:pt x="506450" y="390766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971859" y="3106826"/>
            <a:ext cx="327660" cy="391160"/>
          </a:xfrm>
          <a:custGeom>
            <a:avLst/>
            <a:gdLst/>
            <a:ahLst/>
            <a:cxnLst/>
            <a:rect l="l" t="t" r="r" b="b"/>
            <a:pathLst>
              <a:path w="327660" h="391160">
                <a:moveTo>
                  <a:pt x="156197" y="0"/>
                </a:moveTo>
                <a:lnTo>
                  <a:pt x="0" y="0"/>
                </a:lnTo>
                <a:lnTo>
                  <a:pt x="0" y="390753"/>
                </a:lnTo>
                <a:lnTo>
                  <a:pt x="133007" y="390753"/>
                </a:lnTo>
                <a:lnTo>
                  <a:pt x="167242" y="390386"/>
                </a:lnTo>
                <a:lnTo>
                  <a:pt x="214820" y="389053"/>
                </a:lnTo>
                <a:lnTo>
                  <a:pt x="257117" y="381727"/>
                </a:lnTo>
                <a:lnTo>
                  <a:pt x="291236" y="361398"/>
                </a:lnTo>
                <a:lnTo>
                  <a:pt x="314934" y="329311"/>
                </a:lnTo>
                <a:lnTo>
                  <a:pt x="316812" y="324916"/>
                </a:lnTo>
                <a:lnTo>
                  <a:pt x="78892" y="324916"/>
                </a:lnTo>
                <a:lnTo>
                  <a:pt x="78892" y="220433"/>
                </a:lnTo>
                <a:lnTo>
                  <a:pt x="309338" y="220433"/>
                </a:lnTo>
                <a:lnTo>
                  <a:pt x="308140" y="218567"/>
                </a:lnTo>
                <a:lnTo>
                  <a:pt x="297507" y="206956"/>
                </a:lnTo>
                <a:lnTo>
                  <a:pt x="284811" y="197177"/>
                </a:lnTo>
                <a:lnTo>
                  <a:pt x="270051" y="189231"/>
                </a:lnTo>
                <a:lnTo>
                  <a:pt x="253225" y="183121"/>
                </a:lnTo>
                <a:lnTo>
                  <a:pt x="265226" y="176672"/>
                </a:lnTo>
                <a:lnTo>
                  <a:pt x="275913" y="168792"/>
                </a:lnTo>
                <a:lnTo>
                  <a:pt x="285286" y="159479"/>
                </a:lnTo>
                <a:lnTo>
                  <a:pt x="288346" y="155397"/>
                </a:lnTo>
                <a:lnTo>
                  <a:pt x="78892" y="155397"/>
                </a:lnTo>
                <a:lnTo>
                  <a:pt x="78892" y="65119"/>
                </a:lnTo>
                <a:lnTo>
                  <a:pt x="302049" y="65119"/>
                </a:lnTo>
                <a:lnTo>
                  <a:pt x="301378" y="63131"/>
                </a:lnTo>
                <a:lnTo>
                  <a:pt x="274773" y="26623"/>
                </a:lnTo>
                <a:lnTo>
                  <a:pt x="236455" y="6307"/>
                </a:lnTo>
                <a:lnTo>
                  <a:pt x="196675" y="962"/>
                </a:lnTo>
                <a:lnTo>
                  <a:pt x="177909" y="240"/>
                </a:lnTo>
                <a:lnTo>
                  <a:pt x="156197" y="0"/>
                </a:lnTo>
                <a:close/>
              </a:path>
              <a:path w="327660" h="391160">
                <a:moveTo>
                  <a:pt x="309338" y="220433"/>
                </a:moveTo>
                <a:lnTo>
                  <a:pt x="142608" y="220433"/>
                </a:lnTo>
                <a:lnTo>
                  <a:pt x="167170" y="220781"/>
                </a:lnTo>
                <a:lnTo>
                  <a:pt x="187020" y="221827"/>
                </a:lnTo>
                <a:lnTo>
                  <a:pt x="226799" y="233289"/>
                </a:lnTo>
                <a:lnTo>
                  <a:pt x="245757" y="273735"/>
                </a:lnTo>
                <a:lnTo>
                  <a:pt x="245067" y="283611"/>
                </a:lnTo>
                <a:lnTo>
                  <a:pt x="222010" y="317020"/>
                </a:lnTo>
                <a:lnTo>
                  <a:pt x="171301" y="324766"/>
                </a:lnTo>
                <a:lnTo>
                  <a:pt x="151930" y="324916"/>
                </a:lnTo>
                <a:lnTo>
                  <a:pt x="316812" y="324916"/>
                </a:lnTo>
                <a:lnTo>
                  <a:pt x="320353" y="316628"/>
                </a:lnTo>
                <a:lnTo>
                  <a:pt x="324227" y="303761"/>
                </a:lnTo>
                <a:lnTo>
                  <a:pt x="326553" y="290709"/>
                </a:lnTo>
                <a:lnTo>
                  <a:pt x="327329" y="277469"/>
                </a:lnTo>
                <a:lnTo>
                  <a:pt x="326129" y="261093"/>
                </a:lnTo>
                <a:lnTo>
                  <a:pt x="322530" y="245818"/>
                </a:lnTo>
                <a:lnTo>
                  <a:pt x="316533" y="231642"/>
                </a:lnTo>
                <a:lnTo>
                  <a:pt x="309338" y="220433"/>
                </a:lnTo>
                <a:close/>
              </a:path>
              <a:path w="327660" h="391160">
                <a:moveTo>
                  <a:pt x="302049" y="65119"/>
                </a:moveTo>
                <a:lnTo>
                  <a:pt x="149316" y="65119"/>
                </a:lnTo>
                <a:lnTo>
                  <a:pt x="168927" y="65368"/>
                </a:lnTo>
                <a:lnTo>
                  <a:pt x="183040" y="65781"/>
                </a:lnTo>
                <a:lnTo>
                  <a:pt x="221373" y="80086"/>
                </a:lnTo>
                <a:lnTo>
                  <a:pt x="231368" y="109550"/>
                </a:lnTo>
                <a:lnTo>
                  <a:pt x="230642" y="118551"/>
                </a:lnTo>
                <a:lnTo>
                  <a:pt x="206005" y="149355"/>
                </a:lnTo>
                <a:lnTo>
                  <a:pt x="167994" y="155062"/>
                </a:lnTo>
                <a:lnTo>
                  <a:pt x="145997" y="155397"/>
                </a:lnTo>
                <a:lnTo>
                  <a:pt x="288346" y="155397"/>
                </a:lnTo>
                <a:lnTo>
                  <a:pt x="307214" y="111791"/>
                </a:lnTo>
                <a:lnTo>
                  <a:pt x="308140" y="98348"/>
                </a:lnTo>
                <a:lnTo>
                  <a:pt x="307399" y="86177"/>
                </a:lnTo>
                <a:lnTo>
                  <a:pt x="307388" y="85995"/>
                </a:lnTo>
                <a:lnTo>
                  <a:pt x="305133" y="74255"/>
                </a:lnTo>
                <a:lnTo>
                  <a:pt x="302133" y="65368"/>
                </a:lnTo>
                <a:lnTo>
                  <a:pt x="302049" y="65119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48909" y="3106813"/>
            <a:ext cx="833755" cy="397510"/>
          </a:xfrm>
          <a:custGeom>
            <a:avLst/>
            <a:gdLst/>
            <a:ahLst/>
            <a:cxnLst/>
            <a:rect l="l" t="t" r="r" b="b"/>
            <a:pathLst>
              <a:path w="833754" h="397510">
                <a:moveTo>
                  <a:pt x="311594" y="12"/>
                </a:moveTo>
                <a:lnTo>
                  <a:pt x="232702" y="12"/>
                </a:lnTo>
                <a:lnTo>
                  <a:pt x="232702" y="216179"/>
                </a:lnTo>
                <a:lnTo>
                  <a:pt x="232473" y="237731"/>
                </a:lnTo>
                <a:lnTo>
                  <a:pt x="229235" y="282549"/>
                </a:lnTo>
                <a:lnTo>
                  <a:pt x="208724" y="316268"/>
                </a:lnTo>
                <a:lnTo>
                  <a:pt x="158064" y="329996"/>
                </a:lnTo>
                <a:lnTo>
                  <a:pt x="142405" y="329095"/>
                </a:lnTo>
                <a:lnTo>
                  <a:pt x="105956" y="315480"/>
                </a:lnTo>
                <a:lnTo>
                  <a:pt x="81826" y="276961"/>
                </a:lnTo>
                <a:lnTo>
                  <a:pt x="79082" y="234632"/>
                </a:lnTo>
                <a:lnTo>
                  <a:pt x="78905" y="211645"/>
                </a:lnTo>
                <a:lnTo>
                  <a:pt x="78905" y="12"/>
                </a:lnTo>
                <a:lnTo>
                  <a:pt x="0" y="12"/>
                </a:lnTo>
                <a:lnTo>
                  <a:pt x="0" y="208445"/>
                </a:lnTo>
                <a:lnTo>
                  <a:pt x="482" y="239242"/>
                </a:lnTo>
                <a:lnTo>
                  <a:pt x="4343" y="288823"/>
                </a:lnTo>
                <a:lnTo>
                  <a:pt x="15925" y="329768"/>
                </a:lnTo>
                <a:lnTo>
                  <a:pt x="39001" y="360781"/>
                </a:lnTo>
                <a:lnTo>
                  <a:pt x="75565" y="384505"/>
                </a:lnTo>
                <a:lnTo>
                  <a:pt x="134175" y="396633"/>
                </a:lnTo>
                <a:lnTo>
                  <a:pt x="160477" y="397433"/>
                </a:lnTo>
                <a:lnTo>
                  <a:pt x="182562" y="396697"/>
                </a:lnTo>
                <a:lnTo>
                  <a:pt x="235635" y="385572"/>
                </a:lnTo>
                <a:lnTo>
                  <a:pt x="272288" y="363220"/>
                </a:lnTo>
                <a:lnTo>
                  <a:pt x="296100" y="331470"/>
                </a:lnTo>
                <a:lnTo>
                  <a:pt x="308000" y="287578"/>
                </a:lnTo>
                <a:lnTo>
                  <a:pt x="311188" y="237858"/>
                </a:lnTo>
                <a:lnTo>
                  <a:pt x="311594" y="205257"/>
                </a:lnTo>
                <a:lnTo>
                  <a:pt x="311594" y="12"/>
                </a:lnTo>
                <a:close/>
              </a:path>
              <a:path w="833754" h="397510">
                <a:moveTo>
                  <a:pt x="719696" y="0"/>
                </a:moveTo>
                <a:lnTo>
                  <a:pt x="628802" y="0"/>
                </a:lnTo>
                <a:lnTo>
                  <a:pt x="538708" y="154597"/>
                </a:lnTo>
                <a:lnTo>
                  <a:pt x="446747" y="0"/>
                </a:lnTo>
                <a:lnTo>
                  <a:pt x="354253" y="0"/>
                </a:lnTo>
                <a:lnTo>
                  <a:pt x="497395" y="226301"/>
                </a:lnTo>
                <a:lnTo>
                  <a:pt x="497395" y="390766"/>
                </a:lnTo>
                <a:lnTo>
                  <a:pt x="576021" y="390766"/>
                </a:lnTo>
                <a:lnTo>
                  <a:pt x="576021" y="226834"/>
                </a:lnTo>
                <a:lnTo>
                  <a:pt x="719696" y="0"/>
                </a:lnTo>
                <a:close/>
              </a:path>
              <a:path w="833754" h="397510">
                <a:moveTo>
                  <a:pt x="833742" y="12"/>
                </a:moveTo>
                <a:lnTo>
                  <a:pt x="754837" y="12"/>
                </a:lnTo>
                <a:lnTo>
                  <a:pt x="754837" y="390779"/>
                </a:lnTo>
                <a:lnTo>
                  <a:pt x="833742" y="390779"/>
                </a:lnTo>
                <a:lnTo>
                  <a:pt x="833742" y="12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256985" y="3106813"/>
            <a:ext cx="310515" cy="391160"/>
          </a:xfrm>
          <a:custGeom>
            <a:avLst/>
            <a:gdLst/>
            <a:ahLst/>
            <a:cxnLst/>
            <a:rect l="l" t="t" r="r" b="b"/>
            <a:pathLst>
              <a:path w="310515" h="391160">
                <a:moveTo>
                  <a:pt x="309994" y="0"/>
                </a:moveTo>
                <a:lnTo>
                  <a:pt x="236702" y="0"/>
                </a:lnTo>
                <a:lnTo>
                  <a:pt x="236702" y="260946"/>
                </a:lnTo>
                <a:lnTo>
                  <a:pt x="76758" y="0"/>
                </a:lnTo>
                <a:lnTo>
                  <a:pt x="0" y="0"/>
                </a:lnTo>
                <a:lnTo>
                  <a:pt x="0" y="390766"/>
                </a:lnTo>
                <a:lnTo>
                  <a:pt x="73291" y="390766"/>
                </a:lnTo>
                <a:lnTo>
                  <a:pt x="73291" y="135953"/>
                </a:lnTo>
                <a:lnTo>
                  <a:pt x="230835" y="390766"/>
                </a:lnTo>
                <a:lnTo>
                  <a:pt x="309994" y="390766"/>
                </a:lnTo>
                <a:lnTo>
                  <a:pt x="30999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53186" y="3100158"/>
            <a:ext cx="365760" cy="404495"/>
          </a:xfrm>
          <a:custGeom>
            <a:avLst/>
            <a:gdLst/>
            <a:ahLst/>
            <a:cxnLst/>
            <a:rect l="l" t="t" r="r" b="b"/>
            <a:pathLst>
              <a:path w="365759" h="404495">
                <a:moveTo>
                  <a:pt x="194055" y="0"/>
                </a:moveTo>
                <a:lnTo>
                  <a:pt x="142679" y="4865"/>
                </a:lnTo>
                <a:lnTo>
                  <a:pt x="100495" y="19456"/>
                </a:lnTo>
                <a:lnTo>
                  <a:pt x="57113" y="50317"/>
                </a:lnTo>
                <a:lnTo>
                  <a:pt x="25590" y="92227"/>
                </a:lnTo>
                <a:lnTo>
                  <a:pt x="6399" y="143068"/>
                </a:lnTo>
                <a:lnTo>
                  <a:pt x="0" y="200710"/>
                </a:lnTo>
                <a:lnTo>
                  <a:pt x="1433" y="228306"/>
                </a:lnTo>
                <a:lnTo>
                  <a:pt x="12901" y="280360"/>
                </a:lnTo>
                <a:lnTo>
                  <a:pt x="35811" y="327348"/>
                </a:lnTo>
                <a:lnTo>
                  <a:pt x="70058" y="364129"/>
                </a:lnTo>
                <a:lnTo>
                  <a:pt x="115203" y="389622"/>
                </a:lnTo>
                <a:lnTo>
                  <a:pt x="168647" y="402481"/>
                </a:lnTo>
                <a:lnTo>
                  <a:pt x="198310" y="404088"/>
                </a:lnTo>
                <a:lnTo>
                  <a:pt x="222363" y="402945"/>
                </a:lnTo>
                <a:lnTo>
                  <a:pt x="270015" y="393812"/>
                </a:lnTo>
                <a:lnTo>
                  <a:pt x="315740" y="376341"/>
                </a:lnTo>
                <a:lnTo>
                  <a:pt x="351663" y="355220"/>
                </a:lnTo>
                <a:lnTo>
                  <a:pt x="365455" y="343585"/>
                </a:lnTo>
                <a:lnTo>
                  <a:pt x="365455" y="187909"/>
                </a:lnTo>
                <a:lnTo>
                  <a:pt x="195389" y="187909"/>
                </a:lnTo>
                <a:lnTo>
                  <a:pt x="195389" y="253758"/>
                </a:lnTo>
                <a:lnTo>
                  <a:pt x="285749" y="253758"/>
                </a:lnTo>
                <a:lnTo>
                  <a:pt x="285749" y="303326"/>
                </a:lnTo>
                <a:lnTo>
                  <a:pt x="242963" y="326923"/>
                </a:lnTo>
                <a:lnTo>
                  <a:pt x="205657" y="336044"/>
                </a:lnTo>
                <a:lnTo>
                  <a:pt x="193255" y="336651"/>
                </a:lnTo>
                <a:lnTo>
                  <a:pt x="169395" y="334477"/>
                </a:lnTo>
                <a:lnTo>
                  <a:pt x="128876" y="317084"/>
                </a:lnTo>
                <a:lnTo>
                  <a:pt x="98691" y="282301"/>
                </a:lnTo>
                <a:lnTo>
                  <a:pt x="83236" y="230126"/>
                </a:lnTo>
                <a:lnTo>
                  <a:pt x="81305" y="197510"/>
                </a:lnTo>
                <a:lnTo>
                  <a:pt x="83210" y="167247"/>
                </a:lnTo>
                <a:lnTo>
                  <a:pt x="98466" y="118598"/>
                </a:lnTo>
                <a:lnTo>
                  <a:pt x="128408" y="85873"/>
                </a:lnTo>
                <a:lnTo>
                  <a:pt x="169527" y="69485"/>
                </a:lnTo>
                <a:lnTo>
                  <a:pt x="194055" y="67436"/>
                </a:lnTo>
                <a:lnTo>
                  <a:pt x="210407" y="68479"/>
                </a:lnTo>
                <a:lnTo>
                  <a:pt x="250964" y="84099"/>
                </a:lnTo>
                <a:lnTo>
                  <a:pt x="276975" y="115912"/>
                </a:lnTo>
                <a:lnTo>
                  <a:pt x="282016" y="129552"/>
                </a:lnTo>
                <a:lnTo>
                  <a:pt x="360375" y="114871"/>
                </a:lnTo>
                <a:lnTo>
                  <a:pt x="341356" y="66865"/>
                </a:lnTo>
                <a:lnTo>
                  <a:pt x="307746" y="30518"/>
                </a:lnTo>
                <a:lnTo>
                  <a:pt x="258859" y="7629"/>
                </a:lnTo>
                <a:lnTo>
                  <a:pt x="228448" y="1907"/>
                </a:lnTo>
                <a:lnTo>
                  <a:pt x="194055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74108" y="3755707"/>
            <a:ext cx="361950" cy="407670"/>
          </a:xfrm>
          <a:custGeom>
            <a:avLst/>
            <a:gdLst/>
            <a:ahLst/>
            <a:cxnLst/>
            <a:rect l="l" t="t" r="r" b="b"/>
            <a:pathLst>
              <a:path w="361950" h="407670">
                <a:moveTo>
                  <a:pt x="351213" y="362788"/>
                </a:moveTo>
                <a:lnTo>
                  <a:pt x="252158" y="362788"/>
                </a:lnTo>
                <a:lnTo>
                  <a:pt x="267650" y="376282"/>
                </a:lnTo>
                <a:lnTo>
                  <a:pt x="283476" y="388245"/>
                </a:lnTo>
                <a:lnTo>
                  <a:pt x="299635" y="398674"/>
                </a:lnTo>
                <a:lnTo>
                  <a:pt x="316128" y="407568"/>
                </a:lnTo>
                <a:lnTo>
                  <a:pt x="351213" y="362788"/>
                </a:lnTo>
                <a:close/>
              </a:path>
              <a:path w="361950" h="407670">
                <a:moveTo>
                  <a:pt x="158330" y="0"/>
                </a:moveTo>
                <a:lnTo>
                  <a:pt x="132368" y="1618"/>
                </a:lnTo>
                <a:lnTo>
                  <a:pt x="133230" y="1618"/>
                </a:lnTo>
                <a:lnTo>
                  <a:pt x="111856" y="6169"/>
                </a:lnTo>
                <a:lnTo>
                  <a:pt x="77431" y="24663"/>
                </a:lnTo>
                <a:lnTo>
                  <a:pt x="50821" y="67722"/>
                </a:lnTo>
                <a:lnTo>
                  <a:pt x="49047" y="84772"/>
                </a:lnTo>
                <a:lnTo>
                  <a:pt x="49680" y="94512"/>
                </a:lnTo>
                <a:lnTo>
                  <a:pt x="64858" y="136287"/>
                </a:lnTo>
                <a:lnTo>
                  <a:pt x="89293" y="170599"/>
                </a:lnTo>
                <a:lnTo>
                  <a:pt x="68417" y="182155"/>
                </a:lnTo>
                <a:lnTo>
                  <a:pt x="34965" y="208212"/>
                </a:lnTo>
                <a:lnTo>
                  <a:pt x="5599" y="254601"/>
                </a:lnTo>
                <a:lnTo>
                  <a:pt x="0" y="290283"/>
                </a:lnTo>
                <a:lnTo>
                  <a:pt x="1720" y="309638"/>
                </a:lnTo>
                <a:lnTo>
                  <a:pt x="1783" y="310343"/>
                </a:lnTo>
                <a:lnTo>
                  <a:pt x="16050" y="346867"/>
                </a:lnTo>
                <a:lnTo>
                  <a:pt x="49244" y="381315"/>
                </a:lnTo>
                <a:lnTo>
                  <a:pt x="74611" y="394233"/>
                </a:lnTo>
                <a:lnTo>
                  <a:pt x="74849" y="394233"/>
                </a:lnTo>
                <a:lnTo>
                  <a:pt x="104207" y="401834"/>
                </a:lnTo>
                <a:lnTo>
                  <a:pt x="104503" y="401834"/>
                </a:lnTo>
                <a:lnTo>
                  <a:pt x="138341" y="404367"/>
                </a:lnTo>
                <a:lnTo>
                  <a:pt x="156100" y="403734"/>
                </a:lnTo>
                <a:lnTo>
                  <a:pt x="201777" y="394233"/>
                </a:lnTo>
                <a:lnTo>
                  <a:pt x="240109" y="372753"/>
                </a:lnTo>
                <a:lnTo>
                  <a:pt x="252158" y="362788"/>
                </a:lnTo>
                <a:lnTo>
                  <a:pt x="351213" y="362788"/>
                </a:lnTo>
                <a:lnTo>
                  <a:pt x="361441" y="349732"/>
                </a:lnTo>
                <a:lnTo>
                  <a:pt x="356117" y="346867"/>
                </a:lnTo>
                <a:lnTo>
                  <a:pt x="349478" y="342825"/>
                </a:lnTo>
                <a:lnTo>
                  <a:pt x="349031" y="342531"/>
                </a:lnTo>
                <a:lnTo>
                  <a:pt x="135140" y="342531"/>
                </a:lnTo>
                <a:lnTo>
                  <a:pt x="122489" y="341574"/>
                </a:lnTo>
                <a:lnTo>
                  <a:pt x="85692" y="318977"/>
                </a:lnTo>
                <a:lnTo>
                  <a:pt x="76771" y="287616"/>
                </a:lnTo>
                <a:lnTo>
                  <a:pt x="77571" y="278075"/>
                </a:lnTo>
                <a:lnTo>
                  <a:pt x="96770" y="241171"/>
                </a:lnTo>
                <a:lnTo>
                  <a:pt x="128206" y="218579"/>
                </a:lnTo>
                <a:lnTo>
                  <a:pt x="222337" y="218579"/>
                </a:lnTo>
                <a:lnTo>
                  <a:pt x="194843" y="182333"/>
                </a:lnTo>
                <a:lnTo>
                  <a:pt x="214503" y="169223"/>
                </a:lnTo>
                <a:lnTo>
                  <a:pt x="230563" y="156810"/>
                </a:lnTo>
                <a:lnTo>
                  <a:pt x="243026" y="145097"/>
                </a:lnTo>
                <a:lnTo>
                  <a:pt x="249314" y="137286"/>
                </a:lnTo>
                <a:lnTo>
                  <a:pt x="157530" y="137286"/>
                </a:lnTo>
                <a:lnTo>
                  <a:pt x="139141" y="115950"/>
                </a:lnTo>
                <a:lnTo>
                  <a:pt x="131675" y="106459"/>
                </a:lnTo>
                <a:lnTo>
                  <a:pt x="126345" y="97699"/>
                </a:lnTo>
                <a:lnTo>
                  <a:pt x="123149" y="89670"/>
                </a:lnTo>
                <a:lnTo>
                  <a:pt x="122085" y="82372"/>
                </a:lnTo>
                <a:lnTo>
                  <a:pt x="122085" y="74561"/>
                </a:lnTo>
                <a:lnTo>
                  <a:pt x="151416" y="53425"/>
                </a:lnTo>
                <a:lnTo>
                  <a:pt x="150623" y="53425"/>
                </a:lnTo>
                <a:lnTo>
                  <a:pt x="160197" y="52793"/>
                </a:lnTo>
                <a:lnTo>
                  <a:pt x="257827" y="52793"/>
                </a:lnTo>
                <a:lnTo>
                  <a:pt x="249978" y="39512"/>
                </a:lnTo>
                <a:lnTo>
                  <a:pt x="237502" y="25869"/>
                </a:lnTo>
                <a:lnTo>
                  <a:pt x="221854" y="14557"/>
                </a:lnTo>
                <a:lnTo>
                  <a:pt x="203446" y="6472"/>
                </a:lnTo>
                <a:lnTo>
                  <a:pt x="182272" y="1618"/>
                </a:lnTo>
                <a:lnTo>
                  <a:pt x="158330" y="0"/>
                </a:lnTo>
                <a:close/>
              </a:path>
              <a:path w="361950" h="407670">
                <a:moveTo>
                  <a:pt x="222337" y="218579"/>
                </a:moveTo>
                <a:lnTo>
                  <a:pt x="128206" y="218579"/>
                </a:lnTo>
                <a:lnTo>
                  <a:pt x="204444" y="312686"/>
                </a:lnTo>
                <a:lnTo>
                  <a:pt x="195034" y="320106"/>
                </a:lnTo>
                <a:lnTo>
                  <a:pt x="160505" y="338701"/>
                </a:lnTo>
                <a:lnTo>
                  <a:pt x="135140" y="342531"/>
                </a:lnTo>
                <a:lnTo>
                  <a:pt x="349031" y="342531"/>
                </a:lnTo>
                <a:lnTo>
                  <a:pt x="314231" y="317771"/>
                </a:lnTo>
                <a:lnTo>
                  <a:pt x="299872" y="305473"/>
                </a:lnTo>
                <a:lnTo>
                  <a:pt x="304065" y="299533"/>
                </a:lnTo>
                <a:lnTo>
                  <a:pt x="308128" y="292914"/>
                </a:lnTo>
                <a:lnTo>
                  <a:pt x="323986" y="256135"/>
                </a:lnTo>
                <a:lnTo>
                  <a:pt x="324657" y="254025"/>
                </a:lnTo>
                <a:lnTo>
                  <a:pt x="249224" y="254025"/>
                </a:lnTo>
                <a:lnTo>
                  <a:pt x="222337" y="218579"/>
                </a:lnTo>
                <a:close/>
              </a:path>
              <a:path w="361950" h="407670">
                <a:moveTo>
                  <a:pt x="265747" y="209511"/>
                </a:moveTo>
                <a:lnTo>
                  <a:pt x="262074" y="222719"/>
                </a:lnTo>
                <a:lnTo>
                  <a:pt x="258152" y="234378"/>
                </a:lnTo>
                <a:lnTo>
                  <a:pt x="253856" y="244855"/>
                </a:lnTo>
                <a:lnTo>
                  <a:pt x="249224" y="254025"/>
                </a:lnTo>
                <a:lnTo>
                  <a:pt x="324657" y="254025"/>
                </a:lnTo>
                <a:lnTo>
                  <a:pt x="328556" y="241765"/>
                </a:lnTo>
                <a:lnTo>
                  <a:pt x="333463" y="224980"/>
                </a:lnTo>
                <a:lnTo>
                  <a:pt x="265747" y="209511"/>
                </a:lnTo>
                <a:close/>
              </a:path>
              <a:path w="361950" h="407670">
                <a:moveTo>
                  <a:pt x="257827" y="52793"/>
                </a:moveTo>
                <a:lnTo>
                  <a:pt x="160197" y="52793"/>
                </a:lnTo>
                <a:lnTo>
                  <a:pt x="168920" y="53425"/>
                </a:lnTo>
                <a:lnTo>
                  <a:pt x="176690" y="55322"/>
                </a:lnTo>
                <a:lnTo>
                  <a:pt x="200177" y="87439"/>
                </a:lnTo>
                <a:lnTo>
                  <a:pt x="198779" y="95988"/>
                </a:lnTo>
                <a:lnTo>
                  <a:pt x="194583" y="104567"/>
                </a:lnTo>
                <a:lnTo>
                  <a:pt x="187586" y="113176"/>
                </a:lnTo>
                <a:lnTo>
                  <a:pt x="177787" y="121818"/>
                </a:lnTo>
                <a:lnTo>
                  <a:pt x="157530" y="137286"/>
                </a:lnTo>
                <a:lnTo>
                  <a:pt x="249314" y="137286"/>
                </a:lnTo>
                <a:lnTo>
                  <a:pt x="265130" y="100750"/>
                </a:lnTo>
                <a:lnTo>
                  <a:pt x="265966" y="89670"/>
                </a:lnTo>
                <a:lnTo>
                  <a:pt x="266014" y="89039"/>
                </a:lnTo>
                <a:lnTo>
                  <a:pt x="264232" y="71096"/>
                </a:lnTo>
                <a:lnTo>
                  <a:pt x="258887" y="54587"/>
                </a:lnTo>
                <a:lnTo>
                  <a:pt x="257827" y="52793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07134" y="3755707"/>
            <a:ext cx="749300" cy="404495"/>
          </a:xfrm>
          <a:custGeom>
            <a:avLst/>
            <a:gdLst/>
            <a:ahLst/>
            <a:cxnLst/>
            <a:rect l="l" t="t" r="r" b="b"/>
            <a:pathLst>
              <a:path w="749300" h="404495">
                <a:moveTo>
                  <a:pt x="340372" y="278028"/>
                </a:moveTo>
                <a:lnTo>
                  <a:pt x="263880" y="253771"/>
                </a:lnTo>
                <a:lnTo>
                  <a:pt x="258140" y="273799"/>
                </a:lnTo>
                <a:lnTo>
                  <a:pt x="250812" y="290957"/>
                </a:lnTo>
                <a:lnTo>
                  <a:pt x="219468" y="325424"/>
                </a:lnTo>
                <a:lnTo>
                  <a:pt x="177253" y="336664"/>
                </a:lnTo>
                <a:lnTo>
                  <a:pt x="156921" y="334708"/>
                </a:lnTo>
                <a:lnTo>
                  <a:pt x="107950" y="305219"/>
                </a:lnTo>
                <a:lnTo>
                  <a:pt x="87947" y="263105"/>
                </a:lnTo>
                <a:lnTo>
                  <a:pt x="81292" y="199656"/>
                </a:lnTo>
                <a:lnTo>
                  <a:pt x="82981" y="167157"/>
                </a:lnTo>
                <a:lnTo>
                  <a:pt x="96507" y="116649"/>
                </a:lnTo>
                <a:lnTo>
                  <a:pt x="122885" y="84988"/>
                </a:lnTo>
                <a:lnTo>
                  <a:pt x="158140" y="69405"/>
                </a:lnTo>
                <a:lnTo>
                  <a:pt x="178854" y="67449"/>
                </a:lnTo>
                <a:lnTo>
                  <a:pt x="193979" y="68554"/>
                </a:lnTo>
                <a:lnTo>
                  <a:pt x="232295" y="85039"/>
                </a:lnTo>
                <a:lnTo>
                  <a:pt x="256794" y="118630"/>
                </a:lnTo>
                <a:lnTo>
                  <a:pt x="261213" y="133019"/>
                </a:lnTo>
                <a:lnTo>
                  <a:pt x="339305" y="114350"/>
                </a:lnTo>
                <a:lnTo>
                  <a:pt x="322643" y="72923"/>
                </a:lnTo>
                <a:lnTo>
                  <a:pt x="299326" y="42392"/>
                </a:lnTo>
                <a:lnTo>
                  <a:pt x="247802" y="10617"/>
                </a:lnTo>
                <a:lnTo>
                  <a:pt x="182841" y="12"/>
                </a:lnTo>
                <a:lnTo>
                  <a:pt x="143776" y="3390"/>
                </a:lnTo>
                <a:lnTo>
                  <a:pt x="77533" y="30391"/>
                </a:lnTo>
                <a:lnTo>
                  <a:pt x="28321" y="83718"/>
                </a:lnTo>
                <a:lnTo>
                  <a:pt x="12585" y="118872"/>
                </a:lnTo>
                <a:lnTo>
                  <a:pt x="3136" y="159473"/>
                </a:lnTo>
                <a:lnTo>
                  <a:pt x="0" y="205524"/>
                </a:lnTo>
                <a:lnTo>
                  <a:pt x="3124" y="249199"/>
                </a:lnTo>
                <a:lnTo>
                  <a:pt x="12509" y="287985"/>
                </a:lnTo>
                <a:lnTo>
                  <a:pt x="50101" y="350926"/>
                </a:lnTo>
                <a:lnTo>
                  <a:pt x="107137" y="390817"/>
                </a:lnTo>
                <a:lnTo>
                  <a:pt x="178041" y="404101"/>
                </a:lnTo>
                <a:lnTo>
                  <a:pt x="208114" y="402170"/>
                </a:lnTo>
                <a:lnTo>
                  <a:pt x="260032" y="386638"/>
                </a:lnTo>
                <a:lnTo>
                  <a:pt x="300863" y="355473"/>
                </a:lnTo>
                <a:lnTo>
                  <a:pt x="330111" y="307962"/>
                </a:lnTo>
                <a:lnTo>
                  <a:pt x="340372" y="278028"/>
                </a:lnTo>
                <a:close/>
              </a:path>
              <a:path w="749300" h="404495">
                <a:moveTo>
                  <a:pt x="748728" y="202577"/>
                </a:moveTo>
                <a:lnTo>
                  <a:pt x="745477" y="157492"/>
                </a:lnTo>
                <a:lnTo>
                  <a:pt x="735761" y="117627"/>
                </a:lnTo>
                <a:lnTo>
                  <a:pt x="719569" y="82994"/>
                </a:lnTo>
                <a:lnTo>
                  <a:pt x="707580" y="67449"/>
                </a:lnTo>
                <a:lnTo>
                  <a:pt x="696887" y="53581"/>
                </a:lnTo>
                <a:lnTo>
                  <a:pt x="668807" y="30149"/>
                </a:lnTo>
                <a:lnTo>
                  <a:pt x="667169" y="29311"/>
                </a:lnTo>
                <a:lnTo>
                  <a:pt x="667169" y="200723"/>
                </a:lnTo>
                <a:lnTo>
                  <a:pt x="665276" y="232587"/>
                </a:lnTo>
                <a:lnTo>
                  <a:pt x="650265" y="283286"/>
                </a:lnTo>
                <a:lnTo>
                  <a:pt x="620737" y="317550"/>
                </a:lnTo>
                <a:lnTo>
                  <a:pt x="582015" y="334543"/>
                </a:lnTo>
                <a:lnTo>
                  <a:pt x="559485" y="336664"/>
                </a:lnTo>
                <a:lnTo>
                  <a:pt x="537095" y="334543"/>
                </a:lnTo>
                <a:lnTo>
                  <a:pt x="498005" y="317398"/>
                </a:lnTo>
                <a:lnTo>
                  <a:pt x="468236" y="283286"/>
                </a:lnTo>
                <a:lnTo>
                  <a:pt x="452907" y="232968"/>
                </a:lnTo>
                <a:lnTo>
                  <a:pt x="451053" y="200723"/>
                </a:lnTo>
                <a:lnTo>
                  <a:pt x="452856" y="170205"/>
                </a:lnTo>
                <a:lnTo>
                  <a:pt x="467791" y="119761"/>
                </a:lnTo>
                <a:lnTo>
                  <a:pt x="496951" y="86271"/>
                </a:lnTo>
                <a:lnTo>
                  <a:pt x="515251" y="75920"/>
                </a:lnTo>
                <a:lnTo>
                  <a:pt x="515099" y="75920"/>
                </a:lnTo>
                <a:lnTo>
                  <a:pt x="536270" y="69545"/>
                </a:lnTo>
                <a:lnTo>
                  <a:pt x="559485" y="67449"/>
                </a:lnTo>
                <a:lnTo>
                  <a:pt x="582955" y="69545"/>
                </a:lnTo>
                <a:lnTo>
                  <a:pt x="582752" y="69545"/>
                </a:lnTo>
                <a:lnTo>
                  <a:pt x="604100" y="75920"/>
                </a:lnTo>
                <a:lnTo>
                  <a:pt x="603783" y="75920"/>
                </a:lnTo>
                <a:lnTo>
                  <a:pt x="621779" y="86042"/>
                </a:lnTo>
                <a:lnTo>
                  <a:pt x="637717" y="100495"/>
                </a:lnTo>
                <a:lnTo>
                  <a:pt x="650595" y="119164"/>
                </a:lnTo>
                <a:lnTo>
                  <a:pt x="659803" y="142087"/>
                </a:lnTo>
                <a:lnTo>
                  <a:pt x="665327" y="169278"/>
                </a:lnTo>
                <a:lnTo>
                  <a:pt x="667169" y="200723"/>
                </a:lnTo>
                <a:lnTo>
                  <a:pt x="667169" y="29311"/>
                </a:lnTo>
                <a:lnTo>
                  <a:pt x="636409" y="13398"/>
                </a:lnTo>
                <a:lnTo>
                  <a:pt x="599706" y="3352"/>
                </a:lnTo>
                <a:lnTo>
                  <a:pt x="558685" y="0"/>
                </a:lnTo>
                <a:lnTo>
                  <a:pt x="535520" y="977"/>
                </a:lnTo>
                <a:lnTo>
                  <a:pt x="493407" y="8712"/>
                </a:lnTo>
                <a:lnTo>
                  <a:pt x="448094" y="29997"/>
                </a:lnTo>
                <a:lnTo>
                  <a:pt x="413016" y="62903"/>
                </a:lnTo>
                <a:lnTo>
                  <a:pt x="387565" y="104228"/>
                </a:lnTo>
                <a:lnTo>
                  <a:pt x="374167" y="149542"/>
                </a:lnTo>
                <a:lnTo>
                  <a:pt x="369849" y="200723"/>
                </a:lnTo>
                <a:lnTo>
                  <a:pt x="369811" y="201790"/>
                </a:lnTo>
                <a:lnTo>
                  <a:pt x="369709" y="204457"/>
                </a:lnTo>
                <a:lnTo>
                  <a:pt x="372821" y="247332"/>
                </a:lnTo>
                <a:lnTo>
                  <a:pt x="372910" y="248602"/>
                </a:lnTo>
                <a:lnTo>
                  <a:pt x="382562" y="287718"/>
                </a:lnTo>
                <a:lnTo>
                  <a:pt x="421144" y="350926"/>
                </a:lnTo>
                <a:lnTo>
                  <a:pt x="481507" y="390817"/>
                </a:lnTo>
                <a:lnTo>
                  <a:pt x="518401" y="400786"/>
                </a:lnTo>
                <a:lnTo>
                  <a:pt x="559752" y="404101"/>
                </a:lnTo>
                <a:lnTo>
                  <a:pt x="600417" y="400786"/>
                </a:lnTo>
                <a:lnTo>
                  <a:pt x="600570" y="400786"/>
                </a:lnTo>
                <a:lnTo>
                  <a:pt x="636930" y="390817"/>
                </a:lnTo>
                <a:lnTo>
                  <a:pt x="669391" y="374040"/>
                </a:lnTo>
                <a:lnTo>
                  <a:pt x="697293" y="350659"/>
                </a:lnTo>
                <a:lnTo>
                  <a:pt x="708037" y="336664"/>
                </a:lnTo>
                <a:lnTo>
                  <a:pt x="719797" y="321373"/>
                </a:lnTo>
                <a:lnTo>
                  <a:pt x="735863" y="286931"/>
                </a:lnTo>
                <a:lnTo>
                  <a:pt x="745515" y="247332"/>
                </a:lnTo>
                <a:lnTo>
                  <a:pt x="748728" y="202577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103831" y="3762387"/>
            <a:ext cx="377825" cy="391160"/>
          </a:xfrm>
          <a:custGeom>
            <a:avLst/>
            <a:gdLst/>
            <a:ahLst/>
            <a:cxnLst/>
            <a:rect l="l" t="t" r="r" b="b"/>
            <a:pathLst>
              <a:path w="377825" h="391160">
                <a:moveTo>
                  <a:pt x="377444" y="0"/>
                </a:moveTo>
                <a:lnTo>
                  <a:pt x="259092" y="0"/>
                </a:lnTo>
                <a:lnTo>
                  <a:pt x="188988" y="266560"/>
                </a:lnTo>
                <a:lnTo>
                  <a:pt x="118084" y="0"/>
                </a:lnTo>
                <a:lnTo>
                  <a:pt x="0" y="0"/>
                </a:lnTo>
                <a:lnTo>
                  <a:pt x="0" y="390766"/>
                </a:lnTo>
                <a:lnTo>
                  <a:pt x="73304" y="390766"/>
                </a:lnTo>
                <a:lnTo>
                  <a:pt x="73304" y="83159"/>
                </a:lnTo>
                <a:lnTo>
                  <a:pt x="150596" y="390766"/>
                </a:lnTo>
                <a:lnTo>
                  <a:pt x="226580" y="390766"/>
                </a:lnTo>
                <a:lnTo>
                  <a:pt x="304139" y="83159"/>
                </a:lnTo>
                <a:lnTo>
                  <a:pt x="304139" y="390766"/>
                </a:lnTo>
                <a:lnTo>
                  <a:pt x="377444" y="390766"/>
                </a:lnTo>
                <a:lnTo>
                  <a:pt x="37744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566200" y="3762387"/>
            <a:ext cx="377825" cy="391160"/>
          </a:xfrm>
          <a:custGeom>
            <a:avLst/>
            <a:gdLst/>
            <a:ahLst/>
            <a:cxnLst/>
            <a:rect l="l" t="t" r="r" b="b"/>
            <a:pathLst>
              <a:path w="377825" h="391160">
                <a:moveTo>
                  <a:pt x="377444" y="0"/>
                </a:moveTo>
                <a:lnTo>
                  <a:pt x="259092" y="0"/>
                </a:lnTo>
                <a:lnTo>
                  <a:pt x="188988" y="266560"/>
                </a:lnTo>
                <a:lnTo>
                  <a:pt x="118084" y="0"/>
                </a:lnTo>
                <a:lnTo>
                  <a:pt x="0" y="0"/>
                </a:lnTo>
                <a:lnTo>
                  <a:pt x="0" y="390766"/>
                </a:lnTo>
                <a:lnTo>
                  <a:pt x="73304" y="390766"/>
                </a:lnTo>
                <a:lnTo>
                  <a:pt x="73304" y="83159"/>
                </a:lnTo>
                <a:lnTo>
                  <a:pt x="150596" y="390766"/>
                </a:lnTo>
                <a:lnTo>
                  <a:pt x="226580" y="390766"/>
                </a:lnTo>
                <a:lnTo>
                  <a:pt x="304139" y="83159"/>
                </a:lnTo>
                <a:lnTo>
                  <a:pt x="304139" y="390766"/>
                </a:lnTo>
                <a:lnTo>
                  <a:pt x="377444" y="390766"/>
                </a:lnTo>
                <a:lnTo>
                  <a:pt x="37744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025851" y="3762387"/>
            <a:ext cx="311785" cy="397510"/>
          </a:xfrm>
          <a:custGeom>
            <a:avLst/>
            <a:gdLst/>
            <a:ahLst/>
            <a:cxnLst/>
            <a:rect l="l" t="t" r="r" b="b"/>
            <a:pathLst>
              <a:path w="311785" h="397510">
                <a:moveTo>
                  <a:pt x="311594" y="0"/>
                </a:moveTo>
                <a:lnTo>
                  <a:pt x="232702" y="0"/>
                </a:lnTo>
                <a:lnTo>
                  <a:pt x="232702" y="216166"/>
                </a:lnTo>
                <a:lnTo>
                  <a:pt x="232483" y="237709"/>
                </a:lnTo>
                <a:lnTo>
                  <a:pt x="229235" y="282536"/>
                </a:lnTo>
                <a:lnTo>
                  <a:pt x="208724" y="316255"/>
                </a:lnTo>
                <a:lnTo>
                  <a:pt x="158064" y="329984"/>
                </a:lnTo>
                <a:lnTo>
                  <a:pt x="142414" y="329078"/>
                </a:lnTo>
                <a:lnTo>
                  <a:pt x="105956" y="315468"/>
                </a:lnTo>
                <a:lnTo>
                  <a:pt x="81826" y="276948"/>
                </a:lnTo>
                <a:lnTo>
                  <a:pt x="79088" y="234609"/>
                </a:lnTo>
                <a:lnTo>
                  <a:pt x="78905" y="211632"/>
                </a:lnTo>
                <a:lnTo>
                  <a:pt x="78905" y="0"/>
                </a:lnTo>
                <a:lnTo>
                  <a:pt x="0" y="0"/>
                </a:lnTo>
                <a:lnTo>
                  <a:pt x="0" y="208432"/>
                </a:lnTo>
                <a:lnTo>
                  <a:pt x="483" y="239219"/>
                </a:lnTo>
                <a:lnTo>
                  <a:pt x="4350" y="288801"/>
                </a:lnTo>
                <a:lnTo>
                  <a:pt x="15933" y="329753"/>
                </a:lnTo>
                <a:lnTo>
                  <a:pt x="39008" y="360757"/>
                </a:lnTo>
                <a:lnTo>
                  <a:pt x="75565" y="384492"/>
                </a:lnTo>
                <a:lnTo>
                  <a:pt x="134175" y="396613"/>
                </a:lnTo>
                <a:lnTo>
                  <a:pt x="160477" y="397421"/>
                </a:lnTo>
                <a:lnTo>
                  <a:pt x="182563" y="396678"/>
                </a:lnTo>
                <a:lnTo>
                  <a:pt x="235635" y="385559"/>
                </a:lnTo>
                <a:lnTo>
                  <a:pt x="272292" y="363199"/>
                </a:lnTo>
                <a:lnTo>
                  <a:pt x="296110" y="331457"/>
                </a:lnTo>
                <a:lnTo>
                  <a:pt x="308004" y="287556"/>
                </a:lnTo>
                <a:lnTo>
                  <a:pt x="311196" y="237843"/>
                </a:lnTo>
                <a:lnTo>
                  <a:pt x="311594" y="205244"/>
                </a:lnTo>
                <a:lnTo>
                  <a:pt x="31159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02304" y="3762387"/>
            <a:ext cx="310515" cy="391160"/>
          </a:xfrm>
          <a:custGeom>
            <a:avLst/>
            <a:gdLst/>
            <a:ahLst/>
            <a:cxnLst/>
            <a:rect l="l" t="t" r="r" b="b"/>
            <a:pathLst>
              <a:path w="310514" h="391160">
                <a:moveTo>
                  <a:pt x="309994" y="0"/>
                </a:moveTo>
                <a:lnTo>
                  <a:pt x="236702" y="0"/>
                </a:lnTo>
                <a:lnTo>
                  <a:pt x="236702" y="260946"/>
                </a:lnTo>
                <a:lnTo>
                  <a:pt x="76758" y="0"/>
                </a:lnTo>
                <a:lnTo>
                  <a:pt x="0" y="0"/>
                </a:lnTo>
                <a:lnTo>
                  <a:pt x="0" y="390766"/>
                </a:lnTo>
                <a:lnTo>
                  <a:pt x="73291" y="390766"/>
                </a:lnTo>
                <a:lnTo>
                  <a:pt x="73291" y="135953"/>
                </a:lnTo>
                <a:lnTo>
                  <a:pt x="230835" y="390766"/>
                </a:lnTo>
                <a:lnTo>
                  <a:pt x="309994" y="390766"/>
                </a:lnTo>
                <a:lnTo>
                  <a:pt x="30999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06444" y="3755719"/>
            <a:ext cx="864869" cy="404495"/>
          </a:xfrm>
          <a:custGeom>
            <a:avLst/>
            <a:gdLst/>
            <a:ahLst/>
            <a:cxnLst/>
            <a:rect l="l" t="t" r="r" b="b"/>
            <a:pathLst>
              <a:path w="864870" h="404495">
                <a:moveTo>
                  <a:pt x="78905" y="6667"/>
                </a:moveTo>
                <a:lnTo>
                  <a:pt x="0" y="6667"/>
                </a:lnTo>
                <a:lnTo>
                  <a:pt x="0" y="397433"/>
                </a:lnTo>
                <a:lnTo>
                  <a:pt x="78905" y="397433"/>
                </a:lnTo>
                <a:lnTo>
                  <a:pt x="78905" y="6667"/>
                </a:lnTo>
                <a:close/>
              </a:path>
              <a:path w="864870" h="404495">
                <a:moveTo>
                  <a:pt x="454380" y="278015"/>
                </a:moveTo>
                <a:lnTo>
                  <a:pt x="377888" y="253758"/>
                </a:lnTo>
                <a:lnTo>
                  <a:pt x="372148" y="273786"/>
                </a:lnTo>
                <a:lnTo>
                  <a:pt x="364820" y="290944"/>
                </a:lnTo>
                <a:lnTo>
                  <a:pt x="333476" y="325412"/>
                </a:lnTo>
                <a:lnTo>
                  <a:pt x="291261" y="336651"/>
                </a:lnTo>
                <a:lnTo>
                  <a:pt x="270929" y="334695"/>
                </a:lnTo>
                <a:lnTo>
                  <a:pt x="221957" y="305206"/>
                </a:lnTo>
                <a:lnTo>
                  <a:pt x="201955" y="263093"/>
                </a:lnTo>
                <a:lnTo>
                  <a:pt x="195300" y="199644"/>
                </a:lnTo>
                <a:lnTo>
                  <a:pt x="196989" y="167144"/>
                </a:lnTo>
                <a:lnTo>
                  <a:pt x="210515" y="116636"/>
                </a:lnTo>
                <a:lnTo>
                  <a:pt x="236893" y="84975"/>
                </a:lnTo>
                <a:lnTo>
                  <a:pt x="272148" y="69392"/>
                </a:lnTo>
                <a:lnTo>
                  <a:pt x="292862" y="67437"/>
                </a:lnTo>
                <a:lnTo>
                  <a:pt x="307987" y="68541"/>
                </a:lnTo>
                <a:lnTo>
                  <a:pt x="346303" y="85026"/>
                </a:lnTo>
                <a:lnTo>
                  <a:pt x="370801" y="118618"/>
                </a:lnTo>
                <a:lnTo>
                  <a:pt x="375221" y="133007"/>
                </a:lnTo>
                <a:lnTo>
                  <a:pt x="453313" y="114338"/>
                </a:lnTo>
                <a:lnTo>
                  <a:pt x="436651" y="72910"/>
                </a:lnTo>
                <a:lnTo>
                  <a:pt x="413334" y="42379"/>
                </a:lnTo>
                <a:lnTo>
                  <a:pt x="361810" y="10604"/>
                </a:lnTo>
                <a:lnTo>
                  <a:pt x="296849" y="0"/>
                </a:lnTo>
                <a:lnTo>
                  <a:pt x="257784" y="3378"/>
                </a:lnTo>
                <a:lnTo>
                  <a:pt x="191541" y="30378"/>
                </a:lnTo>
                <a:lnTo>
                  <a:pt x="142328" y="83705"/>
                </a:lnTo>
                <a:lnTo>
                  <a:pt x="126593" y="118859"/>
                </a:lnTo>
                <a:lnTo>
                  <a:pt x="117144" y="159461"/>
                </a:lnTo>
                <a:lnTo>
                  <a:pt x="114007" y="205511"/>
                </a:lnTo>
                <a:lnTo>
                  <a:pt x="117132" y="249186"/>
                </a:lnTo>
                <a:lnTo>
                  <a:pt x="126517" y="287972"/>
                </a:lnTo>
                <a:lnTo>
                  <a:pt x="164109" y="350913"/>
                </a:lnTo>
                <a:lnTo>
                  <a:pt x="221145" y="390804"/>
                </a:lnTo>
                <a:lnTo>
                  <a:pt x="292049" y="404088"/>
                </a:lnTo>
                <a:lnTo>
                  <a:pt x="322122" y="402158"/>
                </a:lnTo>
                <a:lnTo>
                  <a:pt x="374040" y="386626"/>
                </a:lnTo>
                <a:lnTo>
                  <a:pt x="414870" y="355460"/>
                </a:lnTo>
                <a:lnTo>
                  <a:pt x="444119" y="307949"/>
                </a:lnTo>
                <a:lnTo>
                  <a:pt x="454380" y="278015"/>
                </a:lnTo>
                <a:close/>
              </a:path>
              <a:path w="864870" h="404495">
                <a:moveTo>
                  <a:pt x="864628" y="397433"/>
                </a:moveTo>
                <a:lnTo>
                  <a:pt x="829081" y="308673"/>
                </a:lnTo>
                <a:lnTo>
                  <a:pt x="802716" y="242836"/>
                </a:lnTo>
                <a:lnTo>
                  <a:pt x="744664" y="97828"/>
                </a:lnTo>
                <a:lnTo>
                  <a:pt x="719366" y="34645"/>
                </a:lnTo>
                <a:lnTo>
                  <a:pt x="719366" y="242836"/>
                </a:lnTo>
                <a:lnTo>
                  <a:pt x="612736" y="242836"/>
                </a:lnTo>
                <a:lnTo>
                  <a:pt x="665518" y="97828"/>
                </a:lnTo>
                <a:lnTo>
                  <a:pt x="719366" y="242836"/>
                </a:lnTo>
                <a:lnTo>
                  <a:pt x="719366" y="34645"/>
                </a:lnTo>
                <a:lnTo>
                  <a:pt x="708164" y="6667"/>
                </a:lnTo>
                <a:lnTo>
                  <a:pt x="624738" y="6667"/>
                </a:lnTo>
                <a:lnTo>
                  <a:pt x="472528" y="397433"/>
                </a:lnTo>
                <a:lnTo>
                  <a:pt x="556221" y="397433"/>
                </a:lnTo>
                <a:lnTo>
                  <a:pt x="588479" y="308673"/>
                </a:lnTo>
                <a:lnTo>
                  <a:pt x="744677" y="308673"/>
                </a:lnTo>
                <a:lnTo>
                  <a:pt x="778802" y="397433"/>
                </a:lnTo>
                <a:lnTo>
                  <a:pt x="864628" y="397433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619980" y="3761994"/>
            <a:ext cx="311150" cy="391160"/>
          </a:xfrm>
          <a:custGeom>
            <a:avLst/>
            <a:gdLst/>
            <a:ahLst/>
            <a:cxnLst/>
            <a:rect l="l" t="t" r="r" b="b"/>
            <a:pathLst>
              <a:path w="311150" h="391160">
                <a:moveTo>
                  <a:pt x="310527" y="0"/>
                </a:moveTo>
                <a:lnTo>
                  <a:pt x="0" y="0"/>
                </a:lnTo>
                <a:lnTo>
                  <a:pt x="0" y="66040"/>
                </a:lnTo>
                <a:lnTo>
                  <a:pt x="115951" y="66040"/>
                </a:lnTo>
                <a:lnTo>
                  <a:pt x="115951" y="391160"/>
                </a:lnTo>
                <a:lnTo>
                  <a:pt x="194843" y="391160"/>
                </a:lnTo>
                <a:lnTo>
                  <a:pt x="194843" y="66040"/>
                </a:lnTo>
                <a:lnTo>
                  <a:pt x="310527" y="66040"/>
                </a:lnTo>
                <a:lnTo>
                  <a:pt x="310527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79034" y="3762387"/>
            <a:ext cx="79375" cy="391160"/>
          </a:xfrm>
          <a:custGeom>
            <a:avLst/>
            <a:gdLst/>
            <a:ahLst/>
            <a:cxnLst/>
            <a:rect l="l" t="t" r="r" b="b"/>
            <a:pathLst>
              <a:path w="79375" h="391160">
                <a:moveTo>
                  <a:pt x="78905" y="0"/>
                </a:moveTo>
                <a:lnTo>
                  <a:pt x="0" y="0"/>
                </a:lnTo>
                <a:lnTo>
                  <a:pt x="0" y="390766"/>
                </a:lnTo>
                <a:lnTo>
                  <a:pt x="78905" y="390766"/>
                </a:lnTo>
                <a:lnTo>
                  <a:pt x="78905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113832" y="3755707"/>
            <a:ext cx="379095" cy="404495"/>
          </a:xfrm>
          <a:custGeom>
            <a:avLst/>
            <a:gdLst/>
            <a:ahLst/>
            <a:cxnLst/>
            <a:rect l="l" t="t" r="r" b="b"/>
            <a:pathLst>
              <a:path w="379095" h="404495">
                <a:moveTo>
                  <a:pt x="188976" y="0"/>
                </a:moveTo>
                <a:lnTo>
                  <a:pt x="144067" y="3871"/>
                </a:lnTo>
                <a:lnTo>
                  <a:pt x="104749" y="15468"/>
                </a:lnTo>
                <a:lnTo>
                  <a:pt x="66035" y="39560"/>
                </a:lnTo>
                <a:lnTo>
                  <a:pt x="33608" y="75911"/>
                </a:lnTo>
                <a:lnTo>
                  <a:pt x="10040" y="125686"/>
                </a:lnTo>
                <a:lnTo>
                  <a:pt x="1114" y="175798"/>
                </a:lnTo>
                <a:lnTo>
                  <a:pt x="145" y="200723"/>
                </a:lnTo>
                <a:lnTo>
                  <a:pt x="103" y="201790"/>
                </a:lnTo>
                <a:lnTo>
                  <a:pt x="0" y="204457"/>
                </a:lnTo>
                <a:lnTo>
                  <a:pt x="3120" y="247323"/>
                </a:lnTo>
                <a:lnTo>
                  <a:pt x="3212" y="248593"/>
                </a:lnTo>
                <a:lnTo>
                  <a:pt x="12853" y="287716"/>
                </a:lnTo>
                <a:lnTo>
                  <a:pt x="51435" y="350926"/>
                </a:lnTo>
                <a:lnTo>
                  <a:pt x="111809" y="390805"/>
                </a:lnTo>
                <a:lnTo>
                  <a:pt x="148691" y="400777"/>
                </a:lnTo>
                <a:lnTo>
                  <a:pt x="190042" y="404101"/>
                </a:lnTo>
                <a:lnTo>
                  <a:pt x="230717" y="400777"/>
                </a:lnTo>
                <a:lnTo>
                  <a:pt x="230860" y="400777"/>
                </a:lnTo>
                <a:lnTo>
                  <a:pt x="267228" y="390805"/>
                </a:lnTo>
                <a:lnTo>
                  <a:pt x="299692" y="374038"/>
                </a:lnTo>
                <a:lnTo>
                  <a:pt x="327583" y="350659"/>
                </a:lnTo>
                <a:lnTo>
                  <a:pt x="338337" y="336664"/>
                </a:lnTo>
                <a:lnTo>
                  <a:pt x="189776" y="336664"/>
                </a:lnTo>
                <a:lnTo>
                  <a:pt x="167391" y="334540"/>
                </a:lnTo>
                <a:lnTo>
                  <a:pt x="128296" y="317397"/>
                </a:lnTo>
                <a:lnTo>
                  <a:pt x="98534" y="283279"/>
                </a:lnTo>
                <a:lnTo>
                  <a:pt x="83209" y="232968"/>
                </a:lnTo>
                <a:lnTo>
                  <a:pt x="81355" y="200723"/>
                </a:lnTo>
                <a:lnTo>
                  <a:pt x="83157" y="170195"/>
                </a:lnTo>
                <a:lnTo>
                  <a:pt x="98084" y="119751"/>
                </a:lnTo>
                <a:lnTo>
                  <a:pt x="127252" y="86266"/>
                </a:lnTo>
                <a:lnTo>
                  <a:pt x="145550" y="75911"/>
                </a:lnTo>
                <a:lnTo>
                  <a:pt x="145397" y="75911"/>
                </a:lnTo>
                <a:lnTo>
                  <a:pt x="166566" y="69540"/>
                </a:lnTo>
                <a:lnTo>
                  <a:pt x="189776" y="67449"/>
                </a:lnTo>
                <a:lnTo>
                  <a:pt x="337874" y="67449"/>
                </a:lnTo>
                <a:lnTo>
                  <a:pt x="327177" y="53581"/>
                </a:lnTo>
                <a:lnTo>
                  <a:pt x="299102" y="30143"/>
                </a:lnTo>
                <a:lnTo>
                  <a:pt x="266711" y="13398"/>
                </a:lnTo>
                <a:lnTo>
                  <a:pt x="230002" y="3350"/>
                </a:lnTo>
                <a:lnTo>
                  <a:pt x="188976" y="0"/>
                </a:lnTo>
                <a:close/>
              </a:path>
              <a:path w="379095" h="404495">
                <a:moveTo>
                  <a:pt x="337874" y="67449"/>
                </a:moveTo>
                <a:lnTo>
                  <a:pt x="189776" y="67449"/>
                </a:lnTo>
                <a:lnTo>
                  <a:pt x="213252" y="69540"/>
                </a:lnTo>
                <a:lnTo>
                  <a:pt x="213047" y="69540"/>
                </a:lnTo>
                <a:lnTo>
                  <a:pt x="234401" y="75911"/>
                </a:lnTo>
                <a:lnTo>
                  <a:pt x="234084" y="75911"/>
                </a:lnTo>
                <a:lnTo>
                  <a:pt x="252074" y="86035"/>
                </a:lnTo>
                <a:lnTo>
                  <a:pt x="280893" y="119159"/>
                </a:lnTo>
                <a:lnTo>
                  <a:pt x="295618" y="169271"/>
                </a:lnTo>
                <a:lnTo>
                  <a:pt x="297459" y="200723"/>
                </a:lnTo>
                <a:lnTo>
                  <a:pt x="295570" y="232584"/>
                </a:lnTo>
                <a:lnTo>
                  <a:pt x="289902" y="260197"/>
                </a:lnTo>
                <a:lnTo>
                  <a:pt x="280568" y="283279"/>
                </a:lnTo>
                <a:lnTo>
                  <a:pt x="280453" y="283562"/>
                </a:lnTo>
                <a:lnTo>
                  <a:pt x="251030" y="317547"/>
                </a:lnTo>
                <a:lnTo>
                  <a:pt x="212310" y="334540"/>
                </a:lnTo>
                <a:lnTo>
                  <a:pt x="189776" y="336664"/>
                </a:lnTo>
                <a:lnTo>
                  <a:pt x="338337" y="336664"/>
                </a:lnTo>
                <a:lnTo>
                  <a:pt x="350091" y="321365"/>
                </a:lnTo>
                <a:lnTo>
                  <a:pt x="366164" y="286919"/>
                </a:lnTo>
                <a:lnTo>
                  <a:pt x="375805" y="247323"/>
                </a:lnTo>
                <a:lnTo>
                  <a:pt x="379018" y="202577"/>
                </a:lnTo>
                <a:lnTo>
                  <a:pt x="375779" y="157488"/>
                </a:lnTo>
                <a:lnTo>
                  <a:pt x="366061" y="117625"/>
                </a:lnTo>
                <a:lnTo>
                  <a:pt x="349861" y="82989"/>
                </a:lnTo>
                <a:lnTo>
                  <a:pt x="337874" y="67449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555234" y="3762387"/>
            <a:ext cx="310515" cy="391160"/>
          </a:xfrm>
          <a:custGeom>
            <a:avLst/>
            <a:gdLst/>
            <a:ahLst/>
            <a:cxnLst/>
            <a:rect l="l" t="t" r="r" b="b"/>
            <a:pathLst>
              <a:path w="310514" h="391160">
                <a:moveTo>
                  <a:pt x="309994" y="0"/>
                </a:moveTo>
                <a:lnTo>
                  <a:pt x="236702" y="0"/>
                </a:lnTo>
                <a:lnTo>
                  <a:pt x="236702" y="260946"/>
                </a:lnTo>
                <a:lnTo>
                  <a:pt x="76758" y="0"/>
                </a:lnTo>
                <a:lnTo>
                  <a:pt x="0" y="0"/>
                </a:lnTo>
                <a:lnTo>
                  <a:pt x="0" y="390766"/>
                </a:lnTo>
                <a:lnTo>
                  <a:pt x="73291" y="390766"/>
                </a:lnTo>
                <a:lnTo>
                  <a:pt x="73291" y="135953"/>
                </a:lnTo>
                <a:lnTo>
                  <a:pt x="230835" y="390766"/>
                </a:lnTo>
                <a:lnTo>
                  <a:pt x="309994" y="390766"/>
                </a:lnTo>
                <a:lnTo>
                  <a:pt x="30999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81621" y="4421098"/>
            <a:ext cx="834390" cy="310515"/>
          </a:xfrm>
          <a:custGeom>
            <a:avLst/>
            <a:gdLst/>
            <a:ahLst/>
            <a:cxnLst/>
            <a:rect l="l" t="t" r="r" b="b"/>
            <a:pathLst>
              <a:path w="834390" h="310514">
                <a:moveTo>
                  <a:pt x="237490" y="95377"/>
                </a:moveTo>
                <a:lnTo>
                  <a:pt x="236372" y="77736"/>
                </a:lnTo>
                <a:lnTo>
                  <a:pt x="233006" y="61785"/>
                </a:lnTo>
                <a:lnTo>
                  <a:pt x="229374" y="52590"/>
                </a:lnTo>
                <a:lnTo>
                  <a:pt x="229323" y="52451"/>
                </a:lnTo>
                <a:lnTo>
                  <a:pt x="199377" y="15735"/>
                </a:lnTo>
                <a:lnTo>
                  <a:pt x="172986" y="4305"/>
                </a:lnTo>
                <a:lnTo>
                  <a:pt x="172986" y="105397"/>
                </a:lnTo>
                <a:lnTo>
                  <a:pt x="170637" y="113436"/>
                </a:lnTo>
                <a:lnTo>
                  <a:pt x="138582" y="137693"/>
                </a:lnTo>
                <a:lnTo>
                  <a:pt x="96862" y="140423"/>
                </a:lnTo>
                <a:lnTo>
                  <a:pt x="62598" y="140423"/>
                </a:lnTo>
                <a:lnTo>
                  <a:pt x="62598" y="52451"/>
                </a:lnTo>
                <a:lnTo>
                  <a:pt x="92849" y="52451"/>
                </a:lnTo>
                <a:lnTo>
                  <a:pt x="137896" y="54559"/>
                </a:lnTo>
                <a:lnTo>
                  <a:pt x="170510" y="80797"/>
                </a:lnTo>
                <a:lnTo>
                  <a:pt x="172986" y="105397"/>
                </a:lnTo>
                <a:lnTo>
                  <a:pt x="172986" y="4305"/>
                </a:lnTo>
                <a:lnTo>
                  <a:pt x="163741" y="2616"/>
                </a:lnTo>
                <a:lnTo>
                  <a:pt x="147624" y="1168"/>
                </a:lnTo>
                <a:lnTo>
                  <a:pt x="126517" y="292"/>
                </a:lnTo>
                <a:lnTo>
                  <a:pt x="100444" y="0"/>
                </a:lnTo>
                <a:lnTo>
                  <a:pt x="0" y="0"/>
                </a:lnTo>
                <a:lnTo>
                  <a:pt x="0" y="310032"/>
                </a:lnTo>
                <a:lnTo>
                  <a:pt x="62598" y="310032"/>
                </a:lnTo>
                <a:lnTo>
                  <a:pt x="62598" y="193078"/>
                </a:lnTo>
                <a:lnTo>
                  <a:pt x="103416" y="193078"/>
                </a:lnTo>
                <a:lnTo>
                  <a:pt x="155879" y="190588"/>
                </a:lnTo>
                <a:lnTo>
                  <a:pt x="192786" y="179031"/>
                </a:lnTo>
                <a:lnTo>
                  <a:pt x="221602" y="152603"/>
                </a:lnTo>
                <a:lnTo>
                  <a:pt x="236842" y="109093"/>
                </a:lnTo>
                <a:lnTo>
                  <a:pt x="237451" y="96215"/>
                </a:lnTo>
                <a:lnTo>
                  <a:pt x="237490" y="95377"/>
                </a:lnTo>
                <a:close/>
              </a:path>
              <a:path w="834390" h="310514">
                <a:moveTo>
                  <a:pt x="523849" y="310032"/>
                </a:moveTo>
                <a:lnTo>
                  <a:pt x="495655" y="239610"/>
                </a:lnTo>
                <a:lnTo>
                  <a:pt x="474738" y="187375"/>
                </a:lnTo>
                <a:lnTo>
                  <a:pt x="428675" y="72326"/>
                </a:lnTo>
                <a:lnTo>
                  <a:pt x="408597" y="22174"/>
                </a:lnTo>
                <a:lnTo>
                  <a:pt x="408597" y="187375"/>
                </a:lnTo>
                <a:lnTo>
                  <a:pt x="324002" y="187375"/>
                </a:lnTo>
                <a:lnTo>
                  <a:pt x="365887" y="72326"/>
                </a:lnTo>
                <a:lnTo>
                  <a:pt x="408597" y="187375"/>
                </a:lnTo>
                <a:lnTo>
                  <a:pt x="408597" y="22174"/>
                </a:lnTo>
                <a:lnTo>
                  <a:pt x="399719" y="0"/>
                </a:lnTo>
                <a:lnTo>
                  <a:pt x="333527" y="0"/>
                </a:lnTo>
                <a:lnTo>
                  <a:pt x="212763" y="310032"/>
                </a:lnTo>
                <a:lnTo>
                  <a:pt x="279171" y="310032"/>
                </a:lnTo>
                <a:lnTo>
                  <a:pt x="304761" y="239610"/>
                </a:lnTo>
                <a:lnTo>
                  <a:pt x="428688" y="239610"/>
                </a:lnTo>
                <a:lnTo>
                  <a:pt x="455764" y="310032"/>
                </a:lnTo>
                <a:lnTo>
                  <a:pt x="523849" y="310032"/>
                </a:lnTo>
                <a:close/>
              </a:path>
              <a:path w="834390" h="310514">
                <a:moveTo>
                  <a:pt x="834288" y="310032"/>
                </a:moveTo>
                <a:lnTo>
                  <a:pt x="796429" y="249542"/>
                </a:lnTo>
                <a:lnTo>
                  <a:pt x="767969" y="207670"/>
                </a:lnTo>
                <a:lnTo>
                  <a:pt x="738822" y="180594"/>
                </a:lnTo>
                <a:lnTo>
                  <a:pt x="727278" y="173189"/>
                </a:lnTo>
                <a:lnTo>
                  <a:pt x="746404" y="169189"/>
                </a:lnTo>
                <a:lnTo>
                  <a:pt x="788606" y="144551"/>
                </a:lnTo>
                <a:lnTo>
                  <a:pt x="807834" y="103619"/>
                </a:lnTo>
                <a:lnTo>
                  <a:pt x="809117" y="86918"/>
                </a:lnTo>
                <a:lnTo>
                  <a:pt x="808266" y="73558"/>
                </a:lnTo>
                <a:lnTo>
                  <a:pt x="805802" y="61290"/>
                </a:lnTo>
                <a:lnTo>
                  <a:pt x="805726" y="60960"/>
                </a:lnTo>
                <a:lnTo>
                  <a:pt x="802906" y="53047"/>
                </a:lnTo>
                <a:lnTo>
                  <a:pt x="802779" y="52717"/>
                </a:lnTo>
                <a:lnTo>
                  <a:pt x="802716" y="52527"/>
                </a:lnTo>
                <a:lnTo>
                  <a:pt x="779792" y="19964"/>
                </a:lnTo>
                <a:lnTo>
                  <a:pt x="744613" y="4394"/>
                </a:lnTo>
                <a:lnTo>
                  <a:pt x="744613" y="90932"/>
                </a:lnTo>
                <a:lnTo>
                  <a:pt x="744613" y="100228"/>
                </a:lnTo>
                <a:lnTo>
                  <a:pt x="712990" y="128981"/>
                </a:lnTo>
                <a:lnTo>
                  <a:pt x="664464" y="131114"/>
                </a:lnTo>
                <a:lnTo>
                  <a:pt x="618147" y="131114"/>
                </a:lnTo>
                <a:lnTo>
                  <a:pt x="618147" y="52527"/>
                </a:lnTo>
                <a:lnTo>
                  <a:pt x="684123" y="52527"/>
                </a:lnTo>
                <a:lnTo>
                  <a:pt x="726186" y="57810"/>
                </a:lnTo>
                <a:lnTo>
                  <a:pt x="744613" y="90932"/>
                </a:lnTo>
                <a:lnTo>
                  <a:pt x="744613" y="4394"/>
                </a:lnTo>
                <a:lnTo>
                  <a:pt x="730199" y="2095"/>
                </a:lnTo>
                <a:lnTo>
                  <a:pt x="710450" y="533"/>
                </a:lnTo>
                <a:lnTo>
                  <a:pt x="687298" y="0"/>
                </a:lnTo>
                <a:lnTo>
                  <a:pt x="555548" y="0"/>
                </a:lnTo>
                <a:lnTo>
                  <a:pt x="555548" y="310032"/>
                </a:lnTo>
                <a:lnTo>
                  <a:pt x="618147" y="310032"/>
                </a:lnTo>
                <a:lnTo>
                  <a:pt x="618147" y="180594"/>
                </a:lnTo>
                <a:lnTo>
                  <a:pt x="630834" y="180594"/>
                </a:lnTo>
                <a:lnTo>
                  <a:pt x="668972" y="186410"/>
                </a:lnTo>
                <a:lnTo>
                  <a:pt x="703059" y="226161"/>
                </a:lnTo>
                <a:lnTo>
                  <a:pt x="759421" y="310032"/>
                </a:lnTo>
                <a:lnTo>
                  <a:pt x="834288" y="310032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625803" y="4421098"/>
            <a:ext cx="528320" cy="310515"/>
          </a:xfrm>
          <a:custGeom>
            <a:avLst/>
            <a:gdLst/>
            <a:ahLst/>
            <a:cxnLst/>
            <a:rect l="l" t="t" r="r" b="b"/>
            <a:pathLst>
              <a:path w="528319" h="310514">
                <a:moveTo>
                  <a:pt x="246380" y="152"/>
                </a:moveTo>
                <a:lnTo>
                  <a:pt x="0" y="152"/>
                </a:lnTo>
                <a:lnTo>
                  <a:pt x="0" y="52222"/>
                </a:lnTo>
                <a:lnTo>
                  <a:pt x="91998" y="52222"/>
                </a:lnTo>
                <a:lnTo>
                  <a:pt x="91998" y="310032"/>
                </a:lnTo>
                <a:lnTo>
                  <a:pt x="154597" y="310032"/>
                </a:lnTo>
                <a:lnTo>
                  <a:pt x="154597" y="52222"/>
                </a:lnTo>
                <a:lnTo>
                  <a:pt x="246380" y="52222"/>
                </a:lnTo>
                <a:lnTo>
                  <a:pt x="246380" y="152"/>
                </a:lnTo>
                <a:close/>
              </a:path>
              <a:path w="528319" h="310514">
                <a:moveTo>
                  <a:pt x="528154" y="0"/>
                </a:moveTo>
                <a:lnTo>
                  <a:pt x="470001" y="0"/>
                </a:lnTo>
                <a:lnTo>
                  <a:pt x="470001" y="207048"/>
                </a:lnTo>
                <a:lnTo>
                  <a:pt x="343115" y="0"/>
                </a:lnTo>
                <a:lnTo>
                  <a:pt x="282206" y="0"/>
                </a:lnTo>
                <a:lnTo>
                  <a:pt x="282206" y="310032"/>
                </a:lnTo>
                <a:lnTo>
                  <a:pt x="340360" y="310032"/>
                </a:lnTo>
                <a:lnTo>
                  <a:pt x="340360" y="107848"/>
                </a:lnTo>
                <a:lnTo>
                  <a:pt x="465353" y="310032"/>
                </a:lnTo>
                <a:lnTo>
                  <a:pt x="528154" y="310032"/>
                </a:lnTo>
                <a:lnTo>
                  <a:pt x="528154" y="0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32736" y="4421098"/>
            <a:ext cx="556895" cy="310515"/>
          </a:xfrm>
          <a:custGeom>
            <a:avLst/>
            <a:gdLst/>
            <a:ahLst/>
            <a:cxnLst/>
            <a:rect l="l" t="t" r="r" b="b"/>
            <a:pathLst>
              <a:path w="556894" h="310514">
                <a:moveTo>
                  <a:pt x="235800" y="257962"/>
                </a:moveTo>
                <a:lnTo>
                  <a:pt x="62598" y="257962"/>
                </a:lnTo>
                <a:lnTo>
                  <a:pt x="62598" y="172872"/>
                </a:lnTo>
                <a:lnTo>
                  <a:pt x="218249" y="172872"/>
                </a:lnTo>
                <a:lnTo>
                  <a:pt x="218249" y="120802"/>
                </a:lnTo>
                <a:lnTo>
                  <a:pt x="62598" y="120802"/>
                </a:lnTo>
                <a:lnTo>
                  <a:pt x="62598" y="52222"/>
                </a:lnTo>
                <a:lnTo>
                  <a:pt x="229882" y="52222"/>
                </a:lnTo>
                <a:lnTo>
                  <a:pt x="229882" y="152"/>
                </a:lnTo>
                <a:lnTo>
                  <a:pt x="0" y="152"/>
                </a:lnTo>
                <a:lnTo>
                  <a:pt x="0" y="52222"/>
                </a:lnTo>
                <a:lnTo>
                  <a:pt x="0" y="120802"/>
                </a:lnTo>
                <a:lnTo>
                  <a:pt x="0" y="172872"/>
                </a:lnTo>
                <a:lnTo>
                  <a:pt x="0" y="257962"/>
                </a:lnTo>
                <a:lnTo>
                  <a:pt x="0" y="310032"/>
                </a:lnTo>
                <a:lnTo>
                  <a:pt x="235800" y="310032"/>
                </a:lnTo>
                <a:lnTo>
                  <a:pt x="235800" y="257962"/>
                </a:lnTo>
                <a:close/>
              </a:path>
              <a:path w="556894" h="310514">
                <a:moveTo>
                  <a:pt x="556564" y="310032"/>
                </a:moveTo>
                <a:lnTo>
                  <a:pt x="518706" y="249542"/>
                </a:lnTo>
                <a:lnTo>
                  <a:pt x="490245" y="207670"/>
                </a:lnTo>
                <a:lnTo>
                  <a:pt x="461098" y="180594"/>
                </a:lnTo>
                <a:lnTo>
                  <a:pt x="449554" y="173189"/>
                </a:lnTo>
                <a:lnTo>
                  <a:pt x="468680" y="169189"/>
                </a:lnTo>
                <a:lnTo>
                  <a:pt x="510882" y="144551"/>
                </a:lnTo>
                <a:lnTo>
                  <a:pt x="530110" y="103619"/>
                </a:lnTo>
                <a:lnTo>
                  <a:pt x="531393" y="86918"/>
                </a:lnTo>
                <a:lnTo>
                  <a:pt x="530542" y="73558"/>
                </a:lnTo>
                <a:lnTo>
                  <a:pt x="528078" y="61290"/>
                </a:lnTo>
                <a:lnTo>
                  <a:pt x="528002" y="60960"/>
                </a:lnTo>
                <a:lnTo>
                  <a:pt x="525183" y="53047"/>
                </a:lnTo>
                <a:lnTo>
                  <a:pt x="525056" y="52717"/>
                </a:lnTo>
                <a:lnTo>
                  <a:pt x="524992" y="52527"/>
                </a:lnTo>
                <a:lnTo>
                  <a:pt x="502069" y="19964"/>
                </a:lnTo>
                <a:lnTo>
                  <a:pt x="466890" y="4394"/>
                </a:lnTo>
                <a:lnTo>
                  <a:pt x="466890" y="90932"/>
                </a:lnTo>
                <a:lnTo>
                  <a:pt x="466890" y="100228"/>
                </a:lnTo>
                <a:lnTo>
                  <a:pt x="435267" y="128981"/>
                </a:lnTo>
                <a:lnTo>
                  <a:pt x="386740" y="131114"/>
                </a:lnTo>
                <a:lnTo>
                  <a:pt x="340423" y="131114"/>
                </a:lnTo>
                <a:lnTo>
                  <a:pt x="340423" y="52527"/>
                </a:lnTo>
                <a:lnTo>
                  <a:pt x="406400" y="52527"/>
                </a:lnTo>
                <a:lnTo>
                  <a:pt x="448462" y="57810"/>
                </a:lnTo>
                <a:lnTo>
                  <a:pt x="466890" y="90932"/>
                </a:lnTo>
                <a:lnTo>
                  <a:pt x="466890" y="4394"/>
                </a:lnTo>
                <a:lnTo>
                  <a:pt x="452475" y="2095"/>
                </a:lnTo>
                <a:lnTo>
                  <a:pt x="432727" y="533"/>
                </a:lnTo>
                <a:lnTo>
                  <a:pt x="409575" y="0"/>
                </a:lnTo>
                <a:lnTo>
                  <a:pt x="277825" y="0"/>
                </a:lnTo>
                <a:lnTo>
                  <a:pt x="277825" y="310032"/>
                </a:lnTo>
                <a:lnTo>
                  <a:pt x="340423" y="310032"/>
                </a:lnTo>
                <a:lnTo>
                  <a:pt x="340423" y="180594"/>
                </a:lnTo>
                <a:lnTo>
                  <a:pt x="353110" y="180594"/>
                </a:lnTo>
                <a:lnTo>
                  <a:pt x="391248" y="186410"/>
                </a:lnTo>
                <a:lnTo>
                  <a:pt x="425335" y="226161"/>
                </a:lnTo>
                <a:lnTo>
                  <a:pt x="481698" y="310032"/>
                </a:lnTo>
                <a:lnTo>
                  <a:pt x="556564" y="310032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626" y="694931"/>
            <a:ext cx="3840479" cy="4096512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743712" y="5224271"/>
            <a:ext cx="1771014" cy="399415"/>
            <a:chOff x="743712" y="5224271"/>
            <a:chExt cx="1771014" cy="399415"/>
          </a:xfrm>
        </p:grpSpPr>
        <p:sp>
          <p:nvSpPr>
            <p:cNvPr id="34" name="object 34"/>
            <p:cNvSpPr/>
            <p:nvPr/>
          </p:nvSpPr>
          <p:spPr>
            <a:xfrm>
              <a:off x="751332" y="5231891"/>
              <a:ext cx="1755775" cy="384175"/>
            </a:xfrm>
            <a:custGeom>
              <a:avLst/>
              <a:gdLst/>
              <a:ahLst/>
              <a:cxnLst/>
              <a:rect l="l" t="t" r="r" b="b"/>
              <a:pathLst>
                <a:path w="1755775" h="384175">
                  <a:moveTo>
                    <a:pt x="0" y="128015"/>
                  </a:moveTo>
                  <a:lnTo>
                    <a:pt x="10060" y="78170"/>
                  </a:lnTo>
                  <a:lnTo>
                    <a:pt x="37495" y="37480"/>
                  </a:lnTo>
                  <a:lnTo>
                    <a:pt x="78186" y="10054"/>
                  </a:lnTo>
                  <a:lnTo>
                    <a:pt x="128016" y="0"/>
                  </a:lnTo>
                  <a:lnTo>
                    <a:pt x="1627632" y="0"/>
                  </a:lnTo>
                  <a:lnTo>
                    <a:pt x="1677477" y="10054"/>
                  </a:lnTo>
                  <a:lnTo>
                    <a:pt x="1718167" y="37480"/>
                  </a:lnTo>
                  <a:lnTo>
                    <a:pt x="1745593" y="78170"/>
                  </a:lnTo>
                  <a:lnTo>
                    <a:pt x="1755648" y="128015"/>
                  </a:lnTo>
                  <a:lnTo>
                    <a:pt x="1755648" y="256031"/>
                  </a:lnTo>
                  <a:lnTo>
                    <a:pt x="1745593" y="305877"/>
                  </a:lnTo>
                  <a:lnTo>
                    <a:pt x="1718167" y="346567"/>
                  </a:lnTo>
                  <a:lnTo>
                    <a:pt x="1677477" y="373993"/>
                  </a:lnTo>
                  <a:lnTo>
                    <a:pt x="1627632" y="384047"/>
                  </a:lnTo>
                  <a:lnTo>
                    <a:pt x="128016" y="384047"/>
                  </a:lnTo>
                  <a:lnTo>
                    <a:pt x="78186" y="373993"/>
                  </a:lnTo>
                  <a:lnTo>
                    <a:pt x="37495" y="346567"/>
                  </a:lnTo>
                  <a:lnTo>
                    <a:pt x="10060" y="305877"/>
                  </a:lnTo>
                  <a:lnTo>
                    <a:pt x="0" y="256031"/>
                  </a:lnTo>
                  <a:lnTo>
                    <a:pt x="0" y="128015"/>
                  </a:lnTo>
                  <a:close/>
                </a:path>
              </a:pathLst>
            </a:custGeom>
            <a:ln w="15240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272578" y="5361533"/>
              <a:ext cx="226060" cy="63500"/>
            </a:xfrm>
            <a:custGeom>
              <a:avLst/>
              <a:gdLst/>
              <a:ahLst/>
              <a:cxnLst/>
              <a:rect l="l" t="t" r="r" b="b"/>
              <a:pathLst>
                <a:path w="226059" h="63500">
                  <a:moveTo>
                    <a:pt x="48475" y="14439"/>
                  </a:moveTo>
                  <a:lnTo>
                    <a:pt x="47396" y="10858"/>
                  </a:lnTo>
                  <a:lnTo>
                    <a:pt x="47345" y="10706"/>
                  </a:lnTo>
                  <a:lnTo>
                    <a:pt x="47244" y="10337"/>
                  </a:lnTo>
                  <a:lnTo>
                    <a:pt x="42354" y="3975"/>
                  </a:lnTo>
                  <a:lnTo>
                    <a:pt x="39319" y="1905"/>
                  </a:lnTo>
                  <a:lnTo>
                    <a:pt x="35293" y="850"/>
                  </a:lnTo>
                  <a:lnTo>
                    <a:pt x="35293" y="17335"/>
                  </a:lnTo>
                  <a:lnTo>
                    <a:pt x="35293" y="21526"/>
                  </a:lnTo>
                  <a:lnTo>
                    <a:pt x="24790" y="28663"/>
                  </a:lnTo>
                  <a:lnTo>
                    <a:pt x="12776" y="28663"/>
                  </a:lnTo>
                  <a:lnTo>
                    <a:pt x="12776" y="10706"/>
                  </a:lnTo>
                  <a:lnTo>
                    <a:pt x="23545" y="10706"/>
                  </a:lnTo>
                  <a:lnTo>
                    <a:pt x="35293" y="17335"/>
                  </a:lnTo>
                  <a:lnTo>
                    <a:pt x="35293" y="850"/>
                  </a:lnTo>
                  <a:lnTo>
                    <a:pt x="33324" y="330"/>
                  </a:lnTo>
                  <a:lnTo>
                    <a:pt x="28270" y="0"/>
                  </a:lnTo>
                  <a:lnTo>
                    <a:pt x="0" y="0"/>
                  </a:lnTo>
                  <a:lnTo>
                    <a:pt x="0" y="63284"/>
                  </a:lnTo>
                  <a:lnTo>
                    <a:pt x="12776" y="63284"/>
                  </a:lnTo>
                  <a:lnTo>
                    <a:pt x="12776" y="39420"/>
                  </a:lnTo>
                  <a:lnTo>
                    <a:pt x="26885" y="39420"/>
                  </a:lnTo>
                  <a:lnTo>
                    <a:pt x="46659" y="28663"/>
                  </a:lnTo>
                  <a:lnTo>
                    <a:pt x="47764" y="26619"/>
                  </a:lnTo>
                  <a:lnTo>
                    <a:pt x="48475" y="23355"/>
                  </a:lnTo>
                  <a:lnTo>
                    <a:pt x="48475" y="14439"/>
                  </a:lnTo>
                  <a:close/>
                </a:path>
                <a:path w="226059" h="63500">
                  <a:moveTo>
                    <a:pt x="108826" y="63271"/>
                  </a:moveTo>
                  <a:lnTo>
                    <a:pt x="101092" y="50927"/>
                  </a:lnTo>
                  <a:lnTo>
                    <a:pt x="98044" y="46012"/>
                  </a:lnTo>
                  <a:lnTo>
                    <a:pt x="95618" y="42583"/>
                  </a:lnTo>
                  <a:lnTo>
                    <a:pt x="92011" y="38722"/>
                  </a:lnTo>
                  <a:lnTo>
                    <a:pt x="89890" y="37084"/>
                  </a:lnTo>
                  <a:lnTo>
                    <a:pt x="86982" y="35344"/>
                  </a:lnTo>
                  <a:lnTo>
                    <a:pt x="92519" y="34544"/>
                  </a:lnTo>
                  <a:lnTo>
                    <a:pt x="96710" y="32588"/>
                  </a:lnTo>
                  <a:lnTo>
                    <a:pt x="101968" y="26758"/>
                  </a:lnTo>
                  <a:lnTo>
                    <a:pt x="102209" y="26492"/>
                  </a:lnTo>
                  <a:lnTo>
                    <a:pt x="102616" y="25463"/>
                  </a:lnTo>
                  <a:lnTo>
                    <a:pt x="103682" y="22479"/>
                  </a:lnTo>
                  <a:lnTo>
                    <a:pt x="103682" y="13995"/>
                  </a:lnTo>
                  <a:lnTo>
                    <a:pt x="102920" y="11264"/>
                  </a:lnTo>
                  <a:lnTo>
                    <a:pt x="102819" y="10922"/>
                  </a:lnTo>
                  <a:lnTo>
                    <a:pt x="102781" y="10769"/>
                  </a:lnTo>
                  <a:lnTo>
                    <a:pt x="99072" y="4851"/>
                  </a:lnTo>
                  <a:lnTo>
                    <a:pt x="96634" y="2832"/>
                  </a:lnTo>
                  <a:lnTo>
                    <a:pt x="90512" y="571"/>
                  </a:lnTo>
                  <a:lnTo>
                    <a:pt x="90512" y="16433"/>
                  </a:lnTo>
                  <a:lnTo>
                    <a:pt x="90512" y="20459"/>
                  </a:lnTo>
                  <a:lnTo>
                    <a:pt x="80289" y="26758"/>
                  </a:lnTo>
                  <a:lnTo>
                    <a:pt x="64706" y="26758"/>
                  </a:lnTo>
                  <a:lnTo>
                    <a:pt x="64706" y="10769"/>
                  </a:lnTo>
                  <a:lnTo>
                    <a:pt x="82956" y="10769"/>
                  </a:lnTo>
                  <a:lnTo>
                    <a:pt x="90512" y="16433"/>
                  </a:lnTo>
                  <a:lnTo>
                    <a:pt x="90512" y="571"/>
                  </a:lnTo>
                  <a:lnTo>
                    <a:pt x="85585" y="0"/>
                  </a:lnTo>
                  <a:lnTo>
                    <a:pt x="51930" y="0"/>
                  </a:lnTo>
                  <a:lnTo>
                    <a:pt x="51930" y="63271"/>
                  </a:lnTo>
                  <a:lnTo>
                    <a:pt x="64706" y="63271"/>
                  </a:lnTo>
                  <a:lnTo>
                    <a:pt x="64706" y="37084"/>
                  </a:lnTo>
                  <a:lnTo>
                    <a:pt x="72377" y="37084"/>
                  </a:lnTo>
                  <a:lnTo>
                    <a:pt x="84302" y="49504"/>
                  </a:lnTo>
                  <a:lnTo>
                    <a:pt x="93548" y="63271"/>
                  </a:lnTo>
                  <a:lnTo>
                    <a:pt x="108826" y="63271"/>
                  </a:lnTo>
                  <a:close/>
                </a:path>
                <a:path w="226059" h="63500">
                  <a:moveTo>
                    <a:pt x="157924" y="52603"/>
                  </a:moveTo>
                  <a:lnTo>
                    <a:pt x="122580" y="52603"/>
                  </a:lnTo>
                  <a:lnTo>
                    <a:pt x="122580" y="35394"/>
                  </a:lnTo>
                  <a:lnTo>
                    <a:pt x="154343" y="35394"/>
                  </a:lnTo>
                  <a:lnTo>
                    <a:pt x="154343" y="24726"/>
                  </a:lnTo>
                  <a:lnTo>
                    <a:pt x="122580" y="24726"/>
                  </a:lnTo>
                  <a:lnTo>
                    <a:pt x="122580" y="10693"/>
                  </a:lnTo>
                  <a:lnTo>
                    <a:pt x="156705" y="10693"/>
                  </a:lnTo>
                  <a:lnTo>
                    <a:pt x="156705" y="0"/>
                  </a:lnTo>
                  <a:lnTo>
                    <a:pt x="109804" y="0"/>
                  </a:lnTo>
                  <a:lnTo>
                    <a:pt x="109804" y="63271"/>
                  </a:lnTo>
                  <a:lnTo>
                    <a:pt x="157924" y="63271"/>
                  </a:lnTo>
                  <a:lnTo>
                    <a:pt x="157924" y="52603"/>
                  </a:lnTo>
                  <a:close/>
                </a:path>
                <a:path w="226059" h="63500">
                  <a:moveTo>
                    <a:pt x="225717" y="0"/>
                  </a:moveTo>
                  <a:lnTo>
                    <a:pt x="206552" y="0"/>
                  </a:lnTo>
                  <a:lnTo>
                    <a:pt x="195199" y="43154"/>
                  </a:lnTo>
                  <a:lnTo>
                    <a:pt x="183718" y="0"/>
                  </a:lnTo>
                  <a:lnTo>
                    <a:pt x="164604" y="0"/>
                  </a:lnTo>
                  <a:lnTo>
                    <a:pt x="164604" y="63271"/>
                  </a:lnTo>
                  <a:lnTo>
                    <a:pt x="176479" y="63271"/>
                  </a:lnTo>
                  <a:lnTo>
                    <a:pt x="176479" y="13462"/>
                  </a:lnTo>
                  <a:lnTo>
                    <a:pt x="188988" y="63271"/>
                  </a:lnTo>
                  <a:lnTo>
                    <a:pt x="201295" y="63271"/>
                  </a:lnTo>
                  <a:lnTo>
                    <a:pt x="213842" y="13462"/>
                  </a:lnTo>
                  <a:lnTo>
                    <a:pt x="213842" y="63271"/>
                  </a:lnTo>
                  <a:lnTo>
                    <a:pt x="225717" y="63271"/>
                  </a:lnTo>
                  <a:lnTo>
                    <a:pt x="22571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9072" y="5361533"/>
              <a:ext cx="149733" cy="6435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717103" y="5361533"/>
              <a:ext cx="276860" cy="63500"/>
            </a:xfrm>
            <a:custGeom>
              <a:avLst/>
              <a:gdLst/>
              <a:ahLst/>
              <a:cxnLst/>
              <a:rect l="l" t="t" r="r" b="b"/>
              <a:pathLst>
                <a:path w="276860" h="63500">
                  <a:moveTo>
                    <a:pt x="61112" y="0"/>
                  </a:moveTo>
                  <a:lnTo>
                    <a:pt x="41948" y="0"/>
                  </a:lnTo>
                  <a:lnTo>
                    <a:pt x="30594" y="43154"/>
                  </a:lnTo>
                  <a:lnTo>
                    <a:pt x="19113" y="0"/>
                  </a:lnTo>
                  <a:lnTo>
                    <a:pt x="0" y="0"/>
                  </a:lnTo>
                  <a:lnTo>
                    <a:pt x="0" y="63271"/>
                  </a:lnTo>
                  <a:lnTo>
                    <a:pt x="11874" y="63271"/>
                  </a:lnTo>
                  <a:lnTo>
                    <a:pt x="11874" y="13462"/>
                  </a:lnTo>
                  <a:lnTo>
                    <a:pt x="24384" y="63271"/>
                  </a:lnTo>
                  <a:lnTo>
                    <a:pt x="36690" y="63271"/>
                  </a:lnTo>
                  <a:lnTo>
                    <a:pt x="49237" y="13462"/>
                  </a:lnTo>
                  <a:lnTo>
                    <a:pt x="49237" y="63271"/>
                  </a:lnTo>
                  <a:lnTo>
                    <a:pt x="61112" y="63271"/>
                  </a:lnTo>
                  <a:lnTo>
                    <a:pt x="61112" y="0"/>
                  </a:lnTo>
                  <a:close/>
                </a:path>
                <a:path w="276860" h="63500">
                  <a:moveTo>
                    <a:pt x="130416" y="52603"/>
                  </a:moveTo>
                  <a:lnTo>
                    <a:pt x="95072" y="52603"/>
                  </a:lnTo>
                  <a:lnTo>
                    <a:pt x="95072" y="35394"/>
                  </a:lnTo>
                  <a:lnTo>
                    <a:pt x="126834" y="35394"/>
                  </a:lnTo>
                  <a:lnTo>
                    <a:pt x="126834" y="24726"/>
                  </a:lnTo>
                  <a:lnTo>
                    <a:pt x="95072" y="24726"/>
                  </a:lnTo>
                  <a:lnTo>
                    <a:pt x="95072" y="10693"/>
                  </a:lnTo>
                  <a:lnTo>
                    <a:pt x="129197" y="10693"/>
                  </a:lnTo>
                  <a:lnTo>
                    <a:pt x="129197" y="0"/>
                  </a:lnTo>
                  <a:lnTo>
                    <a:pt x="82296" y="0"/>
                  </a:lnTo>
                  <a:lnTo>
                    <a:pt x="82296" y="63271"/>
                  </a:lnTo>
                  <a:lnTo>
                    <a:pt x="130416" y="63271"/>
                  </a:lnTo>
                  <a:lnTo>
                    <a:pt x="130416" y="52603"/>
                  </a:lnTo>
                  <a:close/>
                </a:path>
                <a:path w="276860" h="63500">
                  <a:moveTo>
                    <a:pt x="184162" y="26314"/>
                  </a:moveTo>
                  <a:lnTo>
                    <a:pt x="183464" y="21336"/>
                  </a:lnTo>
                  <a:lnTo>
                    <a:pt x="180708" y="13246"/>
                  </a:lnTo>
                  <a:lnTo>
                    <a:pt x="179197" y="10706"/>
                  </a:lnTo>
                  <a:lnTo>
                    <a:pt x="178689" y="9842"/>
                  </a:lnTo>
                  <a:lnTo>
                    <a:pt x="173393" y="4254"/>
                  </a:lnTo>
                  <a:lnTo>
                    <a:pt x="170891" y="2730"/>
                  </a:lnTo>
                  <a:lnTo>
                    <a:pt x="170891" y="26314"/>
                  </a:lnTo>
                  <a:lnTo>
                    <a:pt x="170853" y="37452"/>
                  </a:lnTo>
                  <a:lnTo>
                    <a:pt x="156997" y="52616"/>
                  </a:lnTo>
                  <a:lnTo>
                    <a:pt x="143891" y="52616"/>
                  </a:lnTo>
                  <a:lnTo>
                    <a:pt x="143891" y="10706"/>
                  </a:lnTo>
                  <a:lnTo>
                    <a:pt x="154838" y="10706"/>
                  </a:lnTo>
                  <a:lnTo>
                    <a:pt x="170891" y="26314"/>
                  </a:lnTo>
                  <a:lnTo>
                    <a:pt x="170891" y="2730"/>
                  </a:lnTo>
                  <a:lnTo>
                    <a:pt x="170218" y="2311"/>
                  </a:lnTo>
                  <a:lnTo>
                    <a:pt x="163741" y="406"/>
                  </a:lnTo>
                  <a:lnTo>
                    <a:pt x="159727" y="0"/>
                  </a:lnTo>
                  <a:lnTo>
                    <a:pt x="131114" y="0"/>
                  </a:lnTo>
                  <a:lnTo>
                    <a:pt x="131114" y="63284"/>
                  </a:lnTo>
                  <a:lnTo>
                    <a:pt x="159880" y="63284"/>
                  </a:lnTo>
                  <a:lnTo>
                    <a:pt x="179247" y="52616"/>
                  </a:lnTo>
                  <a:lnTo>
                    <a:pt x="180644" y="50317"/>
                  </a:lnTo>
                  <a:lnTo>
                    <a:pt x="183515" y="41948"/>
                  </a:lnTo>
                  <a:lnTo>
                    <a:pt x="184162" y="37452"/>
                  </a:lnTo>
                  <a:lnTo>
                    <a:pt x="184162" y="26314"/>
                  </a:lnTo>
                  <a:close/>
                </a:path>
                <a:path w="276860" h="63500">
                  <a:moveTo>
                    <a:pt x="207378" y="0"/>
                  </a:moveTo>
                  <a:lnTo>
                    <a:pt x="194602" y="0"/>
                  </a:lnTo>
                  <a:lnTo>
                    <a:pt x="194602" y="63271"/>
                  </a:lnTo>
                  <a:lnTo>
                    <a:pt x="207378" y="63271"/>
                  </a:lnTo>
                  <a:lnTo>
                    <a:pt x="207378" y="0"/>
                  </a:lnTo>
                  <a:close/>
                </a:path>
                <a:path w="276860" h="63500">
                  <a:moveTo>
                    <a:pt x="276618" y="63284"/>
                  </a:moveTo>
                  <a:lnTo>
                    <a:pt x="270852" y="48907"/>
                  </a:lnTo>
                  <a:lnTo>
                    <a:pt x="266585" y="38252"/>
                  </a:lnTo>
                  <a:lnTo>
                    <a:pt x="257175" y="14757"/>
                  </a:lnTo>
                  <a:lnTo>
                    <a:pt x="253085" y="4546"/>
                  </a:lnTo>
                  <a:lnTo>
                    <a:pt x="253085" y="38252"/>
                  </a:lnTo>
                  <a:lnTo>
                    <a:pt x="235826" y="38252"/>
                  </a:lnTo>
                  <a:lnTo>
                    <a:pt x="244373" y="14757"/>
                  </a:lnTo>
                  <a:lnTo>
                    <a:pt x="253085" y="38252"/>
                  </a:lnTo>
                  <a:lnTo>
                    <a:pt x="253085" y="4546"/>
                  </a:lnTo>
                  <a:lnTo>
                    <a:pt x="251269" y="0"/>
                  </a:lnTo>
                  <a:lnTo>
                    <a:pt x="237769" y="0"/>
                  </a:lnTo>
                  <a:lnTo>
                    <a:pt x="213131" y="63284"/>
                  </a:lnTo>
                  <a:lnTo>
                    <a:pt x="226682" y="63284"/>
                  </a:lnTo>
                  <a:lnTo>
                    <a:pt x="231902" y="48907"/>
                  </a:lnTo>
                  <a:lnTo>
                    <a:pt x="257187" y="48907"/>
                  </a:lnTo>
                  <a:lnTo>
                    <a:pt x="262724" y="63284"/>
                  </a:lnTo>
                  <a:lnTo>
                    <a:pt x="276618" y="63284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/>
          <p:cNvGrpSpPr/>
          <p:nvPr/>
        </p:nvGrpSpPr>
        <p:grpSpPr>
          <a:xfrm>
            <a:off x="2892551" y="5224271"/>
            <a:ext cx="1771014" cy="399415"/>
            <a:chOff x="2892551" y="5224271"/>
            <a:chExt cx="1771014" cy="399415"/>
          </a:xfrm>
        </p:grpSpPr>
        <p:sp>
          <p:nvSpPr>
            <p:cNvPr id="39" name="object 39"/>
            <p:cNvSpPr/>
            <p:nvPr/>
          </p:nvSpPr>
          <p:spPr>
            <a:xfrm>
              <a:off x="2900171" y="5231891"/>
              <a:ext cx="1755775" cy="384175"/>
            </a:xfrm>
            <a:custGeom>
              <a:avLst/>
              <a:gdLst/>
              <a:ahLst/>
              <a:cxnLst/>
              <a:rect l="l" t="t" r="r" b="b"/>
              <a:pathLst>
                <a:path w="1755775" h="384175">
                  <a:moveTo>
                    <a:pt x="0" y="128015"/>
                  </a:moveTo>
                  <a:lnTo>
                    <a:pt x="10054" y="78170"/>
                  </a:lnTo>
                  <a:lnTo>
                    <a:pt x="37480" y="37480"/>
                  </a:lnTo>
                  <a:lnTo>
                    <a:pt x="78170" y="10054"/>
                  </a:lnTo>
                  <a:lnTo>
                    <a:pt x="128016" y="0"/>
                  </a:lnTo>
                  <a:lnTo>
                    <a:pt x="1627632" y="0"/>
                  </a:lnTo>
                  <a:lnTo>
                    <a:pt x="1677477" y="10054"/>
                  </a:lnTo>
                  <a:lnTo>
                    <a:pt x="1718167" y="37480"/>
                  </a:lnTo>
                  <a:lnTo>
                    <a:pt x="1745593" y="78170"/>
                  </a:lnTo>
                  <a:lnTo>
                    <a:pt x="1755648" y="128015"/>
                  </a:lnTo>
                  <a:lnTo>
                    <a:pt x="1755648" y="256031"/>
                  </a:lnTo>
                  <a:lnTo>
                    <a:pt x="1745593" y="305877"/>
                  </a:lnTo>
                  <a:lnTo>
                    <a:pt x="1718167" y="346567"/>
                  </a:lnTo>
                  <a:lnTo>
                    <a:pt x="1677477" y="373993"/>
                  </a:lnTo>
                  <a:lnTo>
                    <a:pt x="1627632" y="384047"/>
                  </a:lnTo>
                  <a:lnTo>
                    <a:pt x="128016" y="384047"/>
                  </a:lnTo>
                  <a:lnTo>
                    <a:pt x="78170" y="373993"/>
                  </a:lnTo>
                  <a:lnTo>
                    <a:pt x="37480" y="346567"/>
                  </a:lnTo>
                  <a:lnTo>
                    <a:pt x="10054" y="305877"/>
                  </a:lnTo>
                  <a:lnTo>
                    <a:pt x="0" y="256031"/>
                  </a:lnTo>
                  <a:lnTo>
                    <a:pt x="0" y="128015"/>
                  </a:lnTo>
                  <a:close/>
                </a:path>
              </a:pathLst>
            </a:custGeom>
            <a:ln w="15240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3244" y="5360453"/>
              <a:ext cx="170281" cy="6543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757498" y="5360453"/>
              <a:ext cx="59055" cy="66040"/>
            </a:xfrm>
            <a:custGeom>
              <a:avLst/>
              <a:gdLst/>
              <a:ahLst/>
              <a:cxnLst/>
              <a:rect l="l" t="t" r="r" b="b"/>
              <a:pathLst>
                <a:path w="59054" h="66039">
                  <a:moveTo>
                    <a:pt x="56868" y="58750"/>
                  </a:moveTo>
                  <a:lnTo>
                    <a:pt x="40830" y="58750"/>
                  </a:lnTo>
                  <a:lnTo>
                    <a:pt x="44145" y="61823"/>
                  </a:lnTo>
                  <a:lnTo>
                    <a:pt x="47586" y="64249"/>
                  </a:lnTo>
                  <a:lnTo>
                    <a:pt x="51181" y="65989"/>
                  </a:lnTo>
                  <a:lnTo>
                    <a:pt x="56868" y="58750"/>
                  </a:lnTo>
                  <a:close/>
                </a:path>
                <a:path w="59054" h="66039">
                  <a:moveTo>
                    <a:pt x="31102" y="0"/>
                  </a:moveTo>
                  <a:lnTo>
                    <a:pt x="19964" y="0"/>
                  </a:lnTo>
                  <a:lnTo>
                    <a:pt x="15400" y="1397"/>
                  </a:lnTo>
                  <a:lnTo>
                    <a:pt x="15535" y="1397"/>
                  </a:lnTo>
                  <a:lnTo>
                    <a:pt x="9474" y="6654"/>
                  </a:lnTo>
                  <a:lnTo>
                    <a:pt x="7950" y="9893"/>
                  </a:lnTo>
                  <a:lnTo>
                    <a:pt x="8000" y="16002"/>
                  </a:lnTo>
                  <a:lnTo>
                    <a:pt x="8461" y="17856"/>
                  </a:lnTo>
                  <a:lnTo>
                    <a:pt x="8496" y="17995"/>
                  </a:lnTo>
                  <a:lnTo>
                    <a:pt x="10680" y="22618"/>
                  </a:lnTo>
                  <a:lnTo>
                    <a:pt x="12306" y="25069"/>
                  </a:lnTo>
                  <a:lnTo>
                    <a:pt x="14465" y="27635"/>
                  </a:lnTo>
                  <a:lnTo>
                    <a:pt x="9664" y="30010"/>
                  </a:lnTo>
                  <a:lnTo>
                    <a:pt x="6045" y="32829"/>
                  </a:lnTo>
                  <a:lnTo>
                    <a:pt x="1219" y="39306"/>
                  </a:lnTo>
                  <a:lnTo>
                    <a:pt x="0" y="42951"/>
                  </a:lnTo>
                  <a:lnTo>
                    <a:pt x="0" y="51473"/>
                  </a:lnTo>
                  <a:lnTo>
                    <a:pt x="1437" y="55143"/>
                  </a:lnTo>
                  <a:lnTo>
                    <a:pt x="1593" y="55460"/>
                  </a:lnTo>
                  <a:lnTo>
                    <a:pt x="8597" y="63258"/>
                  </a:lnTo>
                  <a:lnTo>
                    <a:pt x="14528" y="65468"/>
                  </a:lnTo>
                  <a:lnTo>
                    <a:pt x="26365" y="65468"/>
                  </a:lnTo>
                  <a:lnTo>
                    <a:pt x="29806" y="64922"/>
                  </a:lnTo>
                  <a:lnTo>
                    <a:pt x="35560" y="62738"/>
                  </a:lnTo>
                  <a:lnTo>
                    <a:pt x="38277" y="61048"/>
                  </a:lnTo>
                  <a:lnTo>
                    <a:pt x="40830" y="58750"/>
                  </a:lnTo>
                  <a:lnTo>
                    <a:pt x="56868" y="58750"/>
                  </a:lnTo>
                  <a:lnTo>
                    <a:pt x="58534" y="56629"/>
                  </a:lnTo>
                  <a:lnTo>
                    <a:pt x="57531" y="56146"/>
                  </a:lnTo>
                  <a:lnTo>
                    <a:pt x="56445" y="55460"/>
                  </a:lnTo>
                  <a:lnTo>
                    <a:pt x="19011" y="55460"/>
                  </a:lnTo>
                  <a:lnTo>
                    <a:pt x="16725" y="54635"/>
                  </a:lnTo>
                  <a:lnTo>
                    <a:pt x="13284" y="51333"/>
                  </a:lnTo>
                  <a:lnTo>
                    <a:pt x="12544" y="49466"/>
                  </a:lnTo>
                  <a:lnTo>
                    <a:pt x="12433" y="44500"/>
                  </a:lnTo>
                  <a:lnTo>
                    <a:pt x="13119" y="42481"/>
                  </a:lnTo>
                  <a:lnTo>
                    <a:pt x="15887" y="38493"/>
                  </a:lnTo>
                  <a:lnTo>
                    <a:pt x="17860" y="36893"/>
                  </a:lnTo>
                  <a:lnTo>
                    <a:pt x="18725" y="36423"/>
                  </a:lnTo>
                  <a:lnTo>
                    <a:pt x="20764" y="35394"/>
                  </a:lnTo>
                  <a:lnTo>
                    <a:pt x="36008" y="35394"/>
                  </a:lnTo>
                  <a:lnTo>
                    <a:pt x="31559" y="29527"/>
                  </a:lnTo>
                  <a:lnTo>
                    <a:pt x="36195" y="26619"/>
                  </a:lnTo>
                  <a:lnTo>
                    <a:pt x="39268" y="24015"/>
                  </a:lnTo>
                  <a:lnTo>
                    <a:pt x="40443" y="22237"/>
                  </a:lnTo>
                  <a:lnTo>
                    <a:pt x="25514" y="22237"/>
                  </a:lnTo>
                  <a:lnTo>
                    <a:pt x="20688" y="16649"/>
                  </a:lnTo>
                  <a:lnTo>
                    <a:pt x="19773" y="14833"/>
                  </a:lnTo>
                  <a:lnTo>
                    <a:pt x="19773" y="12077"/>
                  </a:lnTo>
                  <a:lnTo>
                    <a:pt x="20320" y="10960"/>
                  </a:lnTo>
                  <a:lnTo>
                    <a:pt x="22432" y="9093"/>
                  </a:lnTo>
                  <a:lnTo>
                    <a:pt x="22305" y="9093"/>
                  </a:lnTo>
                  <a:lnTo>
                    <a:pt x="24015" y="8547"/>
                  </a:lnTo>
                  <a:lnTo>
                    <a:pt x="42246" y="8547"/>
                  </a:lnTo>
                  <a:lnTo>
                    <a:pt x="41541" y="6985"/>
                  </a:lnTo>
                  <a:lnTo>
                    <a:pt x="35382" y="1397"/>
                  </a:lnTo>
                  <a:lnTo>
                    <a:pt x="31102" y="0"/>
                  </a:lnTo>
                  <a:close/>
                </a:path>
                <a:path w="59054" h="66039">
                  <a:moveTo>
                    <a:pt x="36008" y="35394"/>
                  </a:moveTo>
                  <a:lnTo>
                    <a:pt x="20764" y="35394"/>
                  </a:lnTo>
                  <a:lnTo>
                    <a:pt x="33201" y="50736"/>
                  </a:lnTo>
                  <a:lnTo>
                    <a:pt x="32972" y="50736"/>
                  </a:lnTo>
                  <a:lnTo>
                    <a:pt x="31038" y="52362"/>
                  </a:lnTo>
                  <a:lnTo>
                    <a:pt x="29121" y="53594"/>
                  </a:lnTo>
                  <a:lnTo>
                    <a:pt x="25497" y="55143"/>
                  </a:lnTo>
                  <a:lnTo>
                    <a:pt x="25363" y="55143"/>
                  </a:lnTo>
                  <a:lnTo>
                    <a:pt x="23787" y="55460"/>
                  </a:lnTo>
                  <a:lnTo>
                    <a:pt x="56445" y="55460"/>
                  </a:lnTo>
                  <a:lnTo>
                    <a:pt x="55943" y="55143"/>
                  </a:lnTo>
                  <a:lnTo>
                    <a:pt x="51663" y="52120"/>
                  </a:lnTo>
                  <a:lnTo>
                    <a:pt x="49911" y="50736"/>
                  </a:lnTo>
                  <a:lnTo>
                    <a:pt x="48552" y="49466"/>
                  </a:lnTo>
                  <a:lnTo>
                    <a:pt x="49479" y="48260"/>
                  </a:lnTo>
                  <a:lnTo>
                    <a:pt x="50342" y="46761"/>
                  </a:lnTo>
                  <a:lnTo>
                    <a:pt x="51955" y="43154"/>
                  </a:lnTo>
                  <a:lnTo>
                    <a:pt x="52625" y="41135"/>
                  </a:lnTo>
                  <a:lnTo>
                    <a:pt x="40360" y="41135"/>
                  </a:lnTo>
                  <a:lnTo>
                    <a:pt x="36008" y="35394"/>
                  </a:lnTo>
                  <a:close/>
                </a:path>
                <a:path w="59054" h="66039">
                  <a:moveTo>
                    <a:pt x="43040" y="33934"/>
                  </a:moveTo>
                  <a:lnTo>
                    <a:pt x="42399" y="36423"/>
                  </a:lnTo>
                  <a:lnTo>
                    <a:pt x="42278" y="36893"/>
                  </a:lnTo>
                  <a:lnTo>
                    <a:pt x="41394" y="39306"/>
                  </a:lnTo>
                  <a:lnTo>
                    <a:pt x="40360" y="41135"/>
                  </a:lnTo>
                  <a:lnTo>
                    <a:pt x="52625" y="41135"/>
                  </a:lnTo>
                  <a:lnTo>
                    <a:pt x="52895" y="40322"/>
                  </a:lnTo>
                  <a:lnTo>
                    <a:pt x="54000" y="36423"/>
                  </a:lnTo>
                  <a:lnTo>
                    <a:pt x="43040" y="33934"/>
                  </a:lnTo>
                  <a:close/>
                </a:path>
                <a:path w="59054" h="66039">
                  <a:moveTo>
                    <a:pt x="42246" y="8547"/>
                  </a:moveTo>
                  <a:lnTo>
                    <a:pt x="27927" y="8547"/>
                  </a:lnTo>
                  <a:lnTo>
                    <a:pt x="29502" y="9093"/>
                  </a:lnTo>
                  <a:lnTo>
                    <a:pt x="31838" y="11290"/>
                  </a:lnTo>
                  <a:lnTo>
                    <a:pt x="32423" y="12598"/>
                  </a:lnTo>
                  <a:lnTo>
                    <a:pt x="32423" y="16002"/>
                  </a:lnTo>
                  <a:lnTo>
                    <a:pt x="31203" y="17856"/>
                  </a:lnTo>
                  <a:lnTo>
                    <a:pt x="28790" y="19735"/>
                  </a:lnTo>
                  <a:lnTo>
                    <a:pt x="25514" y="22237"/>
                  </a:lnTo>
                  <a:lnTo>
                    <a:pt x="40443" y="22237"/>
                  </a:lnTo>
                  <a:lnTo>
                    <a:pt x="42316" y="19405"/>
                  </a:lnTo>
                  <a:lnTo>
                    <a:pt x="43078" y="16979"/>
                  </a:lnTo>
                  <a:lnTo>
                    <a:pt x="43078" y="10388"/>
                  </a:lnTo>
                  <a:lnTo>
                    <a:pt x="42246" y="854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46118" y="5360453"/>
              <a:ext cx="161442" cy="65430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5041391" y="5224271"/>
            <a:ext cx="1771014" cy="399415"/>
            <a:chOff x="5041391" y="5224271"/>
            <a:chExt cx="1771014" cy="399415"/>
          </a:xfrm>
        </p:grpSpPr>
        <p:sp>
          <p:nvSpPr>
            <p:cNvPr id="44" name="object 44"/>
            <p:cNvSpPr/>
            <p:nvPr/>
          </p:nvSpPr>
          <p:spPr>
            <a:xfrm>
              <a:off x="5049011" y="5231891"/>
              <a:ext cx="1755775" cy="384175"/>
            </a:xfrm>
            <a:custGeom>
              <a:avLst/>
              <a:gdLst/>
              <a:ahLst/>
              <a:cxnLst/>
              <a:rect l="l" t="t" r="r" b="b"/>
              <a:pathLst>
                <a:path w="1755775" h="384175">
                  <a:moveTo>
                    <a:pt x="0" y="128015"/>
                  </a:moveTo>
                  <a:lnTo>
                    <a:pt x="10054" y="78170"/>
                  </a:lnTo>
                  <a:lnTo>
                    <a:pt x="37480" y="37480"/>
                  </a:lnTo>
                  <a:lnTo>
                    <a:pt x="78170" y="10054"/>
                  </a:lnTo>
                  <a:lnTo>
                    <a:pt x="128016" y="0"/>
                  </a:lnTo>
                  <a:lnTo>
                    <a:pt x="1627632" y="0"/>
                  </a:lnTo>
                  <a:lnTo>
                    <a:pt x="1677477" y="10054"/>
                  </a:lnTo>
                  <a:lnTo>
                    <a:pt x="1718167" y="37480"/>
                  </a:lnTo>
                  <a:lnTo>
                    <a:pt x="1745593" y="78170"/>
                  </a:lnTo>
                  <a:lnTo>
                    <a:pt x="1755648" y="128015"/>
                  </a:lnTo>
                  <a:lnTo>
                    <a:pt x="1755648" y="256031"/>
                  </a:lnTo>
                  <a:lnTo>
                    <a:pt x="1745593" y="305877"/>
                  </a:lnTo>
                  <a:lnTo>
                    <a:pt x="1718167" y="346567"/>
                  </a:lnTo>
                  <a:lnTo>
                    <a:pt x="1677477" y="373993"/>
                  </a:lnTo>
                  <a:lnTo>
                    <a:pt x="1627632" y="384047"/>
                  </a:lnTo>
                  <a:lnTo>
                    <a:pt x="128016" y="384047"/>
                  </a:lnTo>
                  <a:lnTo>
                    <a:pt x="78170" y="373993"/>
                  </a:lnTo>
                  <a:lnTo>
                    <a:pt x="37480" y="346567"/>
                  </a:lnTo>
                  <a:lnTo>
                    <a:pt x="10054" y="305877"/>
                  </a:lnTo>
                  <a:lnTo>
                    <a:pt x="0" y="256031"/>
                  </a:lnTo>
                  <a:lnTo>
                    <a:pt x="0" y="128015"/>
                  </a:lnTo>
                  <a:close/>
                </a:path>
              </a:pathLst>
            </a:custGeom>
            <a:ln w="15240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0527" y="5360453"/>
              <a:ext cx="328447" cy="6546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919215" y="5360453"/>
              <a:ext cx="59055" cy="66040"/>
            </a:xfrm>
            <a:custGeom>
              <a:avLst/>
              <a:gdLst/>
              <a:ahLst/>
              <a:cxnLst/>
              <a:rect l="l" t="t" r="r" b="b"/>
              <a:pathLst>
                <a:path w="59054" h="66039">
                  <a:moveTo>
                    <a:pt x="56868" y="58750"/>
                  </a:moveTo>
                  <a:lnTo>
                    <a:pt x="40830" y="58750"/>
                  </a:lnTo>
                  <a:lnTo>
                    <a:pt x="44145" y="61823"/>
                  </a:lnTo>
                  <a:lnTo>
                    <a:pt x="47586" y="64249"/>
                  </a:lnTo>
                  <a:lnTo>
                    <a:pt x="51181" y="65989"/>
                  </a:lnTo>
                  <a:lnTo>
                    <a:pt x="56868" y="58750"/>
                  </a:lnTo>
                  <a:close/>
                </a:path>
                <a:path w="59054" h="66039">
                  <a:moveTo>
                    <a:pt x="31102" y="0"/>
                  </a:moveTo>
                  <a:lnTo>
                    <a:pt x="19964" y="0"/>
                  </a:lnTo>
                  <a:lnTo>
                    <a:pt x="15400" y="1397"/>
                  </a:lnTo>
                  <a:lnTo>
                    <a:pt x="15535" y="1397"/>
                  </a:lnTo>
                  <a:lnTo>
                    <a:pt x="9474" y="6654"/>
                  </a:lnTo>
                  <a:lnTo>
                    <a:pt x="7950" y="9893"/>
                  </a:lnTo>
                  <a:lnTo>
                    <a:pt x="8000" y="16002"/>
                  </a:lnTo>
                  <a:lnTo>
                    <a:pt x="8461" y="17856"/>
                  </a:lnTo>
                  <a:lnTo>
                    <a:pt x="8496" y="17995"/>
                  </a:lnTo>
                  <a:lnTo>
                    <a:pt x="10680" y="22618"/>
                  </a:lnTo>
                  <a:lnTo>
                    <a:pt x="12306" y="25069"/>
                  </a:lnTo>
                  <a:lnTo>
                    <a:pt x="14465" y="27635"/>
                  </a:lnTo>
                  <a:lnTo>
                    <a:pt x="9664" y="30010"/>
                  </a:lnTo>
                  <a:lnTo>
                    <a:pt x="6045" y="32829"/>
                  </a:lnTo>
                  <a:lnTo>
                    <a:pt x="1219" y="39306"/>
                  </a:lnTo>
                  <a:lnTo>
                    <a:pt x="0" y="42951"/>
                  </a:lnTo>
                  <a:lnTo>
                    <a:pt x="0" y="51473"/>
                  </a:lnTo>
                  <a:lnTo>
                    <a:pt x="1437" y="55143"/>
                  </a:lnTo>
                  <a:lnTo>
                    <a:pt x="1593" y="55460"/>
                  </a:lnTo>
                  <a:lnTo>
                    <a:pt x="8597" y="63258"/>
                  </a:lnTo>
                  <a:lnTo>
                    <a:pt x="14528" y="65468"/>
                  </a:lnTo>
                  <a:lnTo>
                    <a:pt x="26365" y="65468"/>
                  </a:lnTo>
                  <a:lnTo>
                    <a:pt x="29806" y="64922"/>
                  </a:lnTo>
                  <a:lnTo>
                    <a:pt x="35560" y="62738"/>
                  </a:lnTo>
                  <a:lnTo>
                    <a:pt x="38277" y="61048"/>
                  </a:lnTo>
                  <a:lnTo>
                    <a:pt x="40830" y="58750"/>
                  </a:lnTo>
                  <a:lnTo>
                    <a:pt x="56868" y="58750"/>
                  </a:lnTo>
                  <a:lnTo>
                    <a:pt x="58534" y="56629"/>
                  </a:lnTo>
                  <a:lnTo>
                    <a:pt x="57531" y="56146"/>
                  </a:lnTo>
                  <a:lnTo>
                    <a:pt x="56445" y="55460"/>
                  </a:lnTo>
                  <a:lnTo>
                    <a:pt x="19011" y="55460"/>
                  </a:lnTo>
                  <a:lnTo>
                    <a:pt x="16725" y="54635"/>
                  </a:lnTo>
                  <a:lnTo>
                    <a:pt x="13284" y="51333"/>
                  </a:lnTo>
                  <a:lnTo>
                    <a:pt x="12544" y="49466"/>
                  </a:lnTo>
                  <a:lnTo>
                    <a:pt x="12433" y="44500"/>
                  </a:lnTo>
                  <a:lnTo>
                    <a:pt x="13119" y="42481"/>
                  </a:lnTo>
                  <a:lnTo>
                    <a:pt x="15887" y="38493"/>
                  </a:lnTo>
                  <a:lnTo>
                    <a:pt x="17860" y="36893"/>
                  </a:lnTo>
                  <a:lnTo>
                    <a:pt x="18725" y="36423"/>
                  </a:lnTo>
                  <a:lnTo>
                    <a:pt x="20764" y="35394"/>
                  </a:lnTo>
                  <a:lnTo>
                    <a:pt x="36008" y="35394"/>
                  </a:lnTo>
                  <a:lnTo>
                    <a:pt x="31559" y="29527"/>
                  </a:lnTo>
                  <a:lnTo>
                    <a:pt x="36195" y="26619"/>
                  </a:lnTo>
                  <a:lnTo>
                    <a:pt x="39268" y="24015"/>
                  </a:lnTo>
                  <a:lnTo>
                    <a:pt x="40443" y="22237"/>
                  </a:lnTo>
                  <a:lnTo>
                    <a:pt x="25514" y="22237"/>
                  </a:lnTo>
                  <a:lnTo>
                    <a:pt x="20688" y="16649"/>
                  </a:lnTo>
                  <a:lnTo>
                    <a:pt x="19773" y="14833"/>
                  </a:lnTo>
                  <a:lnTo>
                    <a:pt x="19773" y="12077"/>
                  </a:lnTo>
                  <a:lnTo>
                    <a:pt x="20320" y="10960"/>
                  </a:lnTo>
                  <a:lnTo>
                    <a:pt x="22432" y="9093"/>
                  </a:lnTo>
                  <a:lnTo>
                    <a:pt x="22305" y="9093"/>
                  </a:lnTo>
                  <a:lnTo>
                    <a:pt x="24015" y="8547"/>
                  </a:lnTo>
                  <a:lnTo>
                    <a:pt x="42246" y="8547"/>
                  </a:lnTo>
                  <a:lnTo>
                    <a:pt x="41541" y="6985"/>
                  </a:lnTo>
                  <a:lnTo>
                    <a:pt x="35382" y="1397"/>
                  </a:lnTo>
                  <a:lnTo>
                    <a:pt x="31102" y="0"/>
                  </a:lnTo>
                  <a:close/>
                </a:path>
                <a:path w="59054" h="66039">
                  <a:moveTo>
                    <a:pt x="36008" y="35394"/>
                  </a:moveTo>
                  <a:lnTo>
                    <a:pt x="20764" y="35394"/>
                  </a:lnTo>
                  <a:lnTo>
                    <a:pt x="33201" y="50736"/>
                  </a:lnTo>
                  <a:lnTo>
                    <a:pt x="32972" y="50736"/>
                  </a:lnTo>
                  <a:lnTo>
                    <a:pt x="31038" y="52362"/>
                  </a:lnTo>
                  <a:lnTo>
                    <a:pt x="29121" y="53594"/>
                  </a:lnTo>
                  <a:lnTo>
                    <a:pt x="25497" y="55143"/>
                  </a:lnTo>
                  <a:lnTo>
                    <a:pt x="25363" y="55143"/>
                  </a:lnTo>
                  <a:lnTo>
                    <a:pt x="23787" y="55460"/>
                  </a:lnTo>
                  <a:lnTo>
                    <a:pt x="56445" y="55460"/>
                  </a:lnTo>
                  <a:lnTo>
                    <a:pt x="55943" y="55143"/>
                  </a:lnTo>
                  <a:lnTo>
                    <a:pt x="51663" y="52120"/>
                  </a:lnTo>
                  <a:lnTo>
                    <a:pt x="49911" y="50736"/>
                  </a:lnTo>
                  <a:lnTo>
                    <a:pt x="48552" y="49466"/>
                  </a:lnTo>
                  <a:lnTo>
                    <a:pt x="49479" y="48260"/>
                  </a:lnTo>
                  <a:lnTo>
                    <a:pt x="50342" y="46761"/>
                  </a:lnTo>
                  <a:lnTo>
                    <a:pt x="51955" y="43154"/>
                  </a:lnTo>
                  <a:lnTo>
                    <a:pt x="52625" y="41135"/>
                  </a:lnTo>
                  <a:lnTo>
                    <a:pt x="40360" y="41135"/>
                  </a:lnTo>
                  <a:lnTo>
                    <a:pt x="36008" y="35394"/>
                  </a:lnTo>
                  <a:close/>
                </a:path>
                <a:path w="59054" h="66039">
                  <a:moveTo>
                    <a:pt x="43040" y="33934"/>
                  </a:moveTo>
                  <a:lnTo>
                    <a:pt x="42399" y="36423"/>
                  </a:lnTo>
                  <a:lnTo>
                    <a:pt x="42278" y="36893"/>
                  </a:lnTo>
                  <a:lnTo>
                    <a:pt x="41394" y="39306"/>
                  </a:lnTo>
                  <a:lnTo>
                    <a:pt x="40360" y="41135"/>
                  </a:lnTo>
                  <a:lnTo>
                    <a:pt x="52625" y="41135"/>
                  </a:lnTo>
                  <a:lnTo>
                    <a:pt x="52895" y="40322"/>
                  </a:lnTo>
                  <a:lnTo>
                    <a:pt x="54000" y="36423"/>
                  </a:lnTo>
                  <a:lnTo>
                    <a:pt x="43040" y="33934"/>
                  </a:lnTo>
                  <a:close/>
                </a:path>
                <a:path w="59054" h="66039">
                  <a:moveTo>
                    <a:pt x="42246" y="8547"/>
                  </a:moveTo>
                  <a:lnTo>
                    <a:pt x="27927" y="8547"/>
                  </a:lnTo>
                  <a:lnTo>
                    <a:pt x="29502" y="9093"/>
                  </a:lnTo>
                  <a:lnTo>
                    <a:pt x="31838" y="11290"/>
                  </a:lnTo>
                  <a:lnTo>
                    <a:pt x="32423" y="12598"/>
                  </a:lnTo>
                  <a:lnTo>
                    <a:pt x="32423" y="16002"/>
                  </a:lnTo>
                  <a:lnTo>
                    <a:pt x="31203" y="17856"/>
                  </a:lnTo>
                  <a:lnTo>
                    <a:pt x="28790" y="19735"/>
                  </a:lnTo>
                  <a:lnTo>
                    <a:pt x="25514" y="22237"/>
                  </a:lnTo>
                  <a:lnTo>
                    <a:pt x="40443" y="22237"/>
                  </a:lnTo>
                  <a:lnTo>
                    <a:pt x="42316" y="19405"/>
                  </a:lnTo>
                  <a:lnTo>
                    <a:pt x="43078" y="16979"/>
                  </a:lnTo>
                  <a:lnTo>
                    <a:pt x="43078" y="10388"/>
                  </a:lnTo>
                  <a:lnTo>
                    <a:pt x="42246" y="854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06833" y="5360453"/>
              <a:ext cx="313397" cy="65468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7190231" y="5224271"/>
            <a:ext cx="1771014" cy="399415"/>
            <a:chOff x="7190231" y="5224271"/>
            <a:chExt cx="1771014" cy="399415"/>
          </a:xfrm>
        </p:grpSpPr>
        <p:sp>
          <p:nvSpPr>
            <p:cNvPr id="49" name="object 49"/>
            <p:cNvSpPr/>
            <p:nvPr/>
          </p:nvSpPr>
          <p:spPr>
            <a:xfrm>
              <a:off x="7197851" y="5231891"/>
              <a:ext cx="1755775" cy="384175"/>
            </a:xfrm>
            <a:custGeom>
              <a:avLst/>
              <a:gdLst/>
              <a:ahLst/>
              <a:cxnLst/>
              <a:rect l="l" t="t" r="r" b="b"/>
              <a:pathLst>
                <a:path w="1755775" h="384175">
                  <a:moveTo>
                    <a:pt x="0" y="128015"/>
                  </a:moveTo>
                  <a:lnTo>
                    <a:pt x="10054" y="78170"/>
                  </a:lnTo>
                  <a:lnTo>
                    <a:pt x="37480" y="37480"/>
                  </a:lnTo>
                  <a:lnTo>
                    <a:pt x="78170" y="10054"/>
                  </a:lnTo>
                  <a:lnTo>
                    <a:pt x="128016" y="0"/>
                  </a:lnTo>
                  <a:lnTo>
                    <a:pt x="1627632" y="0"/>
                  </a:lnTo>
                  <a:lnTo>
                    <a:pt x="1677477" y="10054"/>
                  </a:lnTo>
                  <a:lnTo>
                    <a:pt x="1718167" y="37480"/>
                  </a:lnTo>
                  <a:lnTo>
                    <a:pt x="1745593" y="78170"/>
                  </a:lnTo>
                  <a:lnTo>
                    <a:pt x="1755648" y="128015"/>
                  </a:lnTo>
                  <a:lnTo>
                    <a:pt x="1755648" y="256031"/>
                  </a:lnTo>
                  <a:lnTo>
                    <a:pt x="1745593" y="305877"/>
                  </a:lnTo>
                  <a:lnTo>
                    <a:pt x="1718167" y="346567"/>
                  </a:lnTo>
                  <a:lnTo>
                    <a:pt x="1677477" y="373993"/>
                  </a:lnTo>
                  <a:lnTo>
                    <a:pt x="1627632" y="384047"/>
                  </a:lnTo>
                  <a:lnTo>
                    <a:pt x="128016" y="384047"/>
                  </a:lnTo>
                  <a:lnTo>
                    <a:pt x="78170" y="373993"/>
                  </a:lnTo>
                  <a:lnTo>
                    <a:pt x="37480" y="346567"/>
                  </a:lnTo>
                  <a:lnTo>
                    <a:pt x="10054" y="305877"/>
                  </a:lnTo>
                  <a:lnTo>
                    <a:pt x="0" y="256031"/>
                  </a:lnTo>
                  <a:lnTo>
                    <a:pt x="0" y="128015"/>
                  </a:lnTo>
                  <a:close/>
                </a:path>
              </a:pathLst>
            </a:custGeom>
            <a:ln w="15240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82089" y="5360453"/>
              <a:ext cx="199377" cy="6543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010499" y="5360453"/>
              <a:ext cx="59055" cy="66040"/>
            </a:xfrm>
            <a:custGeom>
              <a:avLst/>
              <a:gdLst/>
              <a:ahLst/>
              <a:cxnLst/>
              <a:rect l="l" t="t" r="r" b="b"/>
              <a:pathLst>
                <a:path w="59054" h="66039">
                  <a:moveTo>
                    <a:pt x="56868" y="58750"/>
                  </a:moveTo>
                  <a:lnTo>
                    <a:pt x="40830" y="58750"/>
                  </a:lnTo>
                  <a:lnTo>
                    <a:pt x="44145" y="61823"/>
                  </a:lnTo>
                  <a:lnTo>
                    <a:pt x="47586" y="64249"/>
                  </a:lnTo>
                  <a:lnTo>
                    <a:pt x="51181" y="65989"/>
                  </a:lnTo>
                  <a:lnTo>
                    <a:pt x="56868" y="58750"/>
                  </a:lnTo>
                  <a:close/>
                </a:path>
                <a:path w="59054" h="66039">
                  <a:moveTo>
                    <a:pt x="31102" y="0"/>
                  </a:moveTo>
                  <a:lnTo>
                    <a:pt x="19964" y="0"/>
                  </a:lnTo>
                  <a:lnTo>
                    <a:pt x="15400" y="1397"/>
                  </a:lnTo>
                  <a:lnTo>
                    <a:pt x="15535" y="1397"/>
                  </a:lnTo>
                  <a:lnTo>
                    <a:pt x="9474" y="6654"/>
                  </a:lnTo>
                  <a:lnTo>
                    <a:pt x="7950" y="9893"/>
                  </a:lnTo>
                  <a:lnTo>
                    <a:pt x="8000" y="16002"/>
                  </a:lnTo>
                  <a:lnTo>
                    <a:pt x="8461" y="17856"/>
                  </a:lnTo>
                  <a:lnTo>
                    <a:pt x="8496" y="17995"/>
                  </a:lnTo>
                  <a:lnTo>
                    <a:pt x="10680" y="22618"/>
                  </a:lnTo>
                  <a:lnTo>
                    <a:pt x="12306" y="25069"/>
                  </a:lnTo>
                  <a:lnTo>
                    <a:pt x="14465" y="27635"/>
                  </a:lnTo>
                  <a:lnTo>
                    <a:pt x="9664" y="30010"/>
                  </a:lnTo>
                  <a:lnTo>
                    <a:pt x="6045" y="32829"/>
                  </a:lnTo>
                  <a:lnTo>
                    <a:pt x="1219" y="39306"/>
                  </a:lnTo>
                  <a:lnTo>
                    <a:pt x="0" y="42951"/>
                  </a:lnTo>
                  <a:lnTo>
                    <a:pt x="0" y="51473"/>
                  </a:lnTo>
                  <a:lnTo>
                    <a:pt x="1437" y="55143"/>
                  </a:lnTo>
                  <a:lnTo>
                    <a:pt x="1593" y="55460"/>
                  </a:lnTo>
                  <a:lnTo>
                    <a:pt x="8597" y="63258"/>
                  </a:lnTo>
                  <a:lnTo>
                    <a:pt x="14528" y="65468"/>
                  </a:lnTo>
                  <a:lnTo>
                    <a:pt x="26365" y="65468"/>
                  </a:lnTo>
                  <a:lnTo>
                    <a:pt x="29806" y="64922"/>
                  </a:lnTo>
                  <a:lnTo>
                    <a:pt x="35560" y="62738"/>
                  </a:lnTo>
                  <a:lnTo>
                    <a:pt x="38277" y="61048"/>
                  </a:lnTo>
                  <a:lnTo>
                    <a:pt x="40830" y="58750"/>
                  </a:lnTo>
                  <a:lnTo>
                    <a:pt x="56868" y="58750"/>
                  </a:lnTo>
                  <a:lnTo>
                    <a:pt x="58534" y="56629"/>
                  </a:lnTo>
                  <a:lnTo>
                    <a:pt x="57531" y="56146"/>
                  </a:lnTo>
                  <a:lnTo>
                    <a:pt x="56445" y="55460"/>
                  </a:lnTo>
                  <a:lnTo>
                    <a:pt x="19011" y="55460"/>
                  </a:lnTo>
                  <a:lnTo>
                    <a:pt x="16725" y="54635"/>
                  </a:lnTo>
                  <a:lnTo>
                    <a:pt x="13284" y="51333"/>
                  </a:lnTo>
                  <a:lnTo>
                    <a:pt x="12544" y="49466"/>
                  </a:lnTo>
                  <a:lnTo>
                    <a:pt x="12433" y="44500"/>
                  </a:lnTo>
                  <a:lnTo>
                    <a:pt x="13119" y="42481"/>
                  </a:lnTo>
                  <a:lnTo>
                    <a:pt x="15887" y="38493"/>
                  </a:lnTo>
                  <a:lnTo>
                    <a:pt x="17860" y="36893"/>
                  </a:lnTo>
                  <a:lnTo>
                    <a:pt x="18725" y="36423"/>
                  </a:lnTo>
                  <a:lnTo>
                    <a:pt x="20764" y="35394"/>
                  </a:lnTo>
                  <a:lnTo>
                    <a:pt x="36008" y="35394"/>
                  </a:lnTo>
                  <a:lnTo>
                    <a:pt x="31559" y="29527"/>
                  </a:lnTo>
                  <a:lnTo>
                    <a:pt x="36195" y="26619"/>
                  </a:lnTo>
                  <a:lnTo>
                    <a:pt x="39268" y="24015"/>
                  </a:lnTo>
                  <a:lnTo>
                    <a:pt x="40443" y="22237"/>
                  </a:lnTo>
                  <a:lnTo>
                    <a:pt x="25514" y="22237"/>
                  </a:lnTo>
                  <a:lnTo>
                    <a:pt x="20688" y="16649"/>
                  </a:lnTo>
                  <a:lnTo>
                    <a:pt x="19773" y="14833"/>
                  </a:lnTo>
                  <a:lnTo>
                    <a:pt x="19773" y="12077"/>
                  </a:lnTo>
                  <a:lnTo>
                    <a:pt x="20320" y="10960"/>
                  </a:lnTo>
                  <a:lnTo>
                    <a:pt x="22432" y="9093"/>
                  </a:lnTo>
                  <a:lnTo>
                    <a:pt x="22305" y="9093"/>
                  </a:lnTo>
                  <a:lnTo>
                    <a:pt x="24015" y="8547"/>
                  </a:lnTo>
                  <a:lnTo>
                    <a:pt x="42246" y="8547"/>
                  </a:lnTo>
                  <a:lnTo>
                    <a:pt x="41541" y="6985"/>
                  </a:lnTo>
                  <a:lnTo>
                    <a:pt x="35382" y="1397"/>
                  </a:lnTo>
                  <a:lnTo>
                    <a:pt x="31102" y="0"/>
                  </a:lnTo>
                  <a:close/>
                </a:path>
                <a:path w="59054" h="66039">
                  <a:moveTo>
                    <a:pt x="36008" y="35394"/>
                  </a:moveTo>
                  <a:lnTo>
                    <a:pt x="20764" y="35394"/>
                  </a:lnTo>
                  <a:lnTo>
                    <a:pt x="33201" y="50736"/>
                  </a:lnTo>
                  <a:lnTo>
                    <a:pt x="32972" y="50736"/>
                  </a:lnTo>
                  <a:lnTo>
                    <a:pt x="31038" y="52362"/>
                  </a:lnTo>
                  <a:lnTo>
                    <a:pt x="29121" y="53594"/>
                  </a:lnTo>
                  <a:lnTo>
                    <a:pt x="25497" y="55143"/>
                  </a:lnTo>
                  <a:lnTo>
                    <a:pt x="25363" y="55143"/>
                  </a:lnTo>
                  <a:lnTo>
                    <a:pt x="23787" y="55460"/>
                  </a:lnTo>
                  <a:lnTo>
                    <a:pt x="56445" y="55460"/>
                  </a:lnTo>
                  <a:lnTo>
                    <a:pt x="55943" y="55143"/>
                  </a:lnTo>
                  <a:lnTo>
                    <a:pt x="51663" y="52120"/>
                  </a:lnTo>
                  <a:lnTo>
                    <a:pt x="49911" y="50736"/>
                  </a:lnTo>
                  <a:lnTo>
                    <a:pt x="48552" y="49466"/>
                  </a:lnTo>
                  <a:lnTo>
                    <a:pt x="49479" y="48260"/>
                  </a:lnTo>
                  <a:lnTo>
                    <a:pt x="50342" y="46761"/>
                  </a:lnTo>
                  <a:lnTo>
                    <a:pt x="51955" y="43154"/>
                  </a:lnTo>
                  <a:lnTo>
                    <a:pt x="52625" y="41135"/>
                  </a:lnTo>
                  <a:lnTo>
                    <a:pt x="40360" y="41135"/>
                  </a:lnTo>
                  <a:lnTo>
                    <a:pt x="36008" y="35394"/>
                  </a:lnTo>
                  <a:close/>
                </a:path>
                <a:path w="59054" h="66039">
                  <a:moveTo>
                    <a:pt x="43040" y="33934"/>
                  </a:moveTo>
                  <a:lnTo>
                    <a:pt x="42399" y="36423"/>
                  </a:lnTo>
                  <a:lnTo>
                    <a:pt x="42278" y="36893"/>
                  </a:lnTo>
                  <a:lnTo>
                    <a:pt x="41394" y="39306"/>
                  </a:lnTo>
                  <a:lnTo>
                    <a:pt x="40360" y="41135"/>
                  </a:lnTo>
                  <a:lnTo>
                    <a:pt x="52625" y="41135"/>
                  </a:lnTo>
                  <a:lnTo>
                    <a:pt x="52895" y="40322"/>
                  </a:lnTo>
                  <a:lnTo>
                    <a:pt x="54000" y="36423"/>
                  </a:lnTo>
                  <a:lnTo>
                    <a:pt x="43040" y="33934"/>
                  </a:lnTo>
                  <a:close/>
                </a:path>
                <a:path w="59054" h="66039">
                  <a:moveTo>
                    <a:pt x="42246" y="8547"/>
                  </a:moveTo>
                  <a:lnTo>
                    <a:pt x="27927" y="8547"/>
                  </a:lnTo>
                  <a:lnTo>
                    <a:pt x="29502" y="9093"/>
                  </a:lnTo>
                  <a:lnTo>
                    <a:pt x="31838" y="11290"/>
                  </a:lnTo>
                  <a:lnTo>
                    <a:pt x="32423" y="12598"/>
                  </a:lnTo>
                  <a:lnTo>
                    <a:pt x="32423" y="16002"/>
                  </a:lnTo>
                  <a:lnTo>
                    <a:pt x="31203" y="17856"/>
                  </a:lnTo>
                  <a:lnTo>
                    <a:pt x="28790" y="19735"/>
                  </a:lnTo>
                  <a:lnTo>
                    <a:pt x="25514" y="22237"/>
                  </a:lnTo>
                  <a:lnTo>
                    <a:pt x="40443" y="22237"/>
                  </a:lnTo>
                  <a:lnTo>
                    <a:pt x="42316" y="19405"/>
                  </a:lnTo>
                  <a:lnTo>
                    <a:pt x="43078" y="16979"/>
                  </a:lnTo>
                  <a:lnTo>
                    <a:pt x="43078" y="10388"/>
                  </a:lnTo>
                  <a:lnTo>
                    <a:pt x="42246" y="854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01304" y="5360453"/>
              <a:ext cx="260857" cy="65430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9339071" y="5224271"/>
            <a:ext cx="1771014" cy="399415"/>
            <a:chOff x="9339071" y="5224271"/>
            <a:chExt cx="1771014" cy="399415"/>
          </a:xfrm>
        </p:grpSpPr>
        <p:sp>
          <p:nvSpPr>
            <p:cNvPr id="54" name="object 54"/>
            <p:cNvSpPr/>
            <p:nvPr/>
          </p:nvSpPr>
          <p:spPr>
            <a:xfrm>
              <a:off x="9346691" y="5231891"/>
              <a:ext cx="1755775" cy="384175"/>
            </a:xfrm>
            <a:custGeom>
              <a:avLst/>
              <a:gdLst/>
              <a:ahLst/>
              <a:cxnLst/>
              <a:rect l="l" t="t" r="r" b="b"/>
              <a:pathLst>
                <a:path w="1755775" h="384175">
                  <a:moveTo>
                    <a:pt x="0" y="128015"/>
                  </a:moveTo>
                  <a:lnTo>
                    <a:pt x="10054" y="78170"/>
                  </a:lnTo>
                  <a:lnTo>
                    <a:pt x="37480" y="37480"/>
                  </a:lnTo>
                  <a:lnTo>
                    <a:pt x="78170" y="10054"/>
                  </a:lnTo>
                  <a:lnTo>
                    <a:pt x="128016" y="0"/>
                  </a:lnTo>
                  <a:lnTo>
                    <a:pt x="1627632" y="0"/>
                  </a:lnTo>
                  <a:lnTo>
                    <a:pt x="1677477" y="10054"/>
                  </a:lnTo>
                  <a:lnTo>
                    <a:pt x="1718167" y="37480"/>
                  </a:lnTo>
                  <a:lnTo>
                    <a:pt x="1745593" y="78170"/>
                  </a:lnTo>
                  <a:lnTo>
                    <a:pt x="1755648" y="128015"/>
                  </a:lnTo>
                  <a:lnTo>
                    <a:pt x="1755648" y="256031"/>
                  </a:lnTo>
                  <a:lnTo>
                    <a:pt x="1745593" y="305877"/>
                  </a:lnTo>
                  <a:lnTo>
                    <a:pt x="1718167" y="346567"/>
                  </a:lnTo>
                  <a:lnTo>
                    <a:pt x="1677477" y="373993"/>
                  </a:lnTo>
                  <a:lnTo>
                    <a:pt x="1627632" y="384047"/>
                  </a:lnTo>
                  <a:lnTo>
                    <a:pt x="128016" y="384047"/>
                  </a:lnTo>
                  <a:lnTo>
                    <a:pt x="78170" y="373993"/>
                  </a:lnTo>
                  <a:lnTo>
                    <a:pt x="37480" y="346567"/>
                  </a:lnTo>
                  <a:lnTo>
                    <a:pt x="10054" y="305877"/>
                  </a:lnTo>
                  <a:lnTo>
                    <a:pt x="0" y="256031"/>
                  </a:lnTo>
                  <a:lnTo>
                    <a:pt x="0" y="128015"/>
                  </a:lnTo>
                  <a:close/>
                </a:path>
              </a:pathLst>
            </a:custGeom>
            <a:ln w="15240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9976522" y="5361533"/>
              <a:ext cx="61594" cy="63500"/>
            </a:xfrm>
            <a:custGeom>
              <a:avLst/>
              <a:gdLst/>
              <a:ahLst/>
              <a:cxnLst/>
              <a:rect l="l" t="t" r="r" b="b"/>
              <a:pathLst>
                <a:path w="61595" h="63500">
                  <a:moveTo>
                    <a:pt x="61112" y="0"/>
                  </a:moveTo>
                  <a:lnTo>
                    <a:pt x="41948" y="0"/>
                  </a:lnTo>
                  <a:lnTo>
                    <a:pt x="30594" y="43154"/>
                  </a:lnTo>
                  <a:lnTo>
                    <a:pt x="19113" y="0"/>
                  </a:lnTo>
                  <a:lnTo>
                    <a:pt x="0" y="0"/>
                  </a:lnTo>
                  <a:lnTo>
                    <a:pt x="0" y="63271"/>
                  </a:lnTo>
                  <a:lnTo>
                    <a:pt x="11874" y="63271"/>
                  </a:lnTo>
                  <a:lnTo>
                    <a:pt x="11874" y="13461"/>
                  </a:lnTo>
                  <a:lnTo>
                    <a:pt x="24384" y="63271"/>
                  </a:lnTo>
                  <a:lnTo>
                    <a:pt x="36690" y="63271"/>
                  </a:lnTo>
                  <a:lnTo>
                    <a:pt x="49237" y="13461"/>
                  </a:lnTo>
                  <a:lnTo>
                    <a:pt x="49237" y="63271"/>
                  </a:lnTo>
                  <a:lnTo>
                    <a:pt x="61112" y="63271"/>
                  </a:lnTo>
                  <a:lnTo>
                    <a:pt x="61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58806" y="5360453"/>
              <a:ext cx="422998" cy="65468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5441746" y="6321418"/>
            <a:ext cx="497205" cy="74930"/>
            <a:chOff x="5441746" y="6321418"/>
            <a:chExt cx="497205" cy="74930"/>
          </a:xfrm>
        </p:grpSpPr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41746" y="6321418"/>
              <a:ext cx="214299" cy="7451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75846" y="6322700"/>
              <a:ext cx="262750" cy="72002"/>
            </a:xfrm>
            <a:prstGeom prst="rect">
              <a:avLst/>
            </a:prstGeom>
          </p:spPr>
        </p:pic>
      </p:grpSp>
      <p:pic>
        <p:nvPicPr>
          <p:cNvPr id="60" name="object 6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86653" y="6321418"/>
            <a:ext cx="410565" cy="74510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6456946" y="6322410"/>
            <a:ext cx="265430" cy="73660"/>
            <a:chOff x="6456946" y="6322410"/>
            <a:chExt cx="265430" cy="73660"/>
          </a:xfrm>
        </p:grpSpPr>
        <p:sp>
          <p:nvSpPr>
            <p:cNvPr id="62" name="object 62"/>
            <p:cNvSpPr/>
            <p:nvPr/>
          </p:nvSpPr>
          <p:spPr>
            <a:xfrm>
              <a:off x="6456946" y="6353352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10071" y="0"/>
                  </a:moveTo>
                  <a:lnTo>
                    <a:pt x="0" y="0"/>
                  </a:lnTo>
                  <a:lnTo>
                    <a:pt x="0" y="10058"/>
                  </a:lnTo>
                  <a:lnTo>
                    <a:pt x="10071" y="10058"/>
                  </a:lnTo>
                  <a:lnTo>
                    <a:pt x="10071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09067" y="6322410"/>
              <a:ext cx="212851" cy="735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606" y="478529"/>
            <a:ext cx="218083" cy="839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8580" y="478529"/>
            <a:ext cx="69481" cy="839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855" y="478516"/>
            <a:ext cx="210219" cy="8384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563" y="970095"/>
            <a:ext cx="2006700" cy="37257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684164" y="979925"/>
            <a:ext cx="254000" cy="285115"/>
            <a:chOff x="2684164" y="979925"/>
            <a:chExt cx="254000" cy="285115"/>
          </a:xfrm>
        </p:grpSpPr>
        <p:sp>
          <p:nvSpPr>
            <p:cNvPr id="7" name="object 7"/>
            <p:cNvSpPr/>
            <p:nvPr/>
          </p:nvSpPr>
          <p:spPr>
            <a:xfrm>
              <a:off x="2689783" y="985545"/>
              <a:ext cx="242570" cy="273685"/>
            </a:xfrm>
            <a:custGeom>
              <a:avLst/>
              <a:gdLst/>
              <a:ahLst/>
              <a:cxnLst/>
              <a:rect l="l" t="t" r="r" b="b"/>
              <a:pathLst>
                <a:path w="242569" h="273684">
                  <a:moveTo>
                    <a:pt x="123075" y="0"/>
                  </a:moveTo>
                  <a:lnTo>
                    <a:pt x="83097" y="6398"/>
                  </a:lnTo>
                  <a:lnTo>
                    <a:pt x="49177" y="24763"/>
                  </a:lnTo>
                  <a:lnTo>
                    <a:pt x="22938" y="53849"/>
                  </a:lnTo>
                  <a:lnTo>
                    <a:pt x="6005" y="92407"/>
                  </a:lnTo>
                  <a:lnTo>
                    <a:pt x="101" y="138404"/>
                  </a:lnTo>
                  <a:lnTo>
                    <a:pt x="0" y="139192"/>
                  </a:lnTo>
                  <a:lnTo>
                    <a:pt x="8773" y="194042"/>
                  </a:lnTo>
                  <a:lnTo>
                    <a:pt x="33323" y="236505"/>
                  </a:lnTo>
                  <a:lnTo>
                    <a:pt x="70996" y="263929"/>
                  </a:lnTo>
                  <a:lnTo>
                    <a:pt x="119138" y="273659"/>
                  </a:lnTo>
                  <a:lnTo>
                    <a:pt x="157906" y="267900"/>
                  </a:lnTo>
                  <a:lnTo>
                    <a:pt x="191671" y="250797"/>
                  </a:lnTo>
                  <a:lnTo>
                    <a:pt x="196457" y="245745"/>
                  </a:lnTo>
                  <a:lnTo>
                    <a:pt x="121107" y="245745"/>
                  </a:lnTo>
                  <a:lnTo>
                    <a:pt x="85459" y="237004"/>
                  </a:lnTo>
                  <a:lnTo>
                    <a:pt x="85254" y="237004"/>
                  </a:lnTo>
                  <a:lnTo>
                    <a:pt x="58643" y="213306"/>
                  </a:lnTo>
                  <a:lnTo>
                    <a:pt x="42209" y="179061"/>
                  </a:lnTo>
                  <a:lnTo>
                    <a:pt x="36685" y="139192"/>
                  </a:lnTo>
                  <a:lnTo>
                    <a:pt x="36575" y="138404"/>
                  </a:lnTo>
                  <a:lnTo>
                    <a:pt x="41883" y="96591"/>
                  </a:lnTo>
                  <a:lnTo>
                    <a:pt x="57807" y="61337"/>
                  </a:lnTo>
                  <a:lnTo>
                    <a:pt x="84346" y="36995"/>
                  </a:lnTo>
                  <a:lnTo>
                    <a:pt x="121500" y="27914"/>
                  </a:lnTo>
                  <a:lnTo>
                    <a:pt x="196689" y="27914"/>
                  </a:lnTo>
                  <a:lnTo>
                    <a:pt x="172212" y="9890"/>
                  </a:lnTo>
                  <a:lnTo>
                    <a:pt x="123075" y="0"/>
                  </a:lnTo>
                  <a:close/>
                </a:path>
                <a:path w="242569" h="273684">
                  <a:moveTo>
                    <a:pt x="196689" y="27914"/>
                  </a:moveTo>
                  <a:lnTo>
                    <a:pt x="121500" y="27914"/>
                  </a:lnTo>
                  <a:lnTo>
                    <a:pt x="158767" y="37339"/>
                  </a:lnTo>
                  <a:lnTo>
                    <a:pt x="185156" y="62026"/>
                  </a:lnTo>
                  <a:lnTo>
                    <a:pt x="200853" y="96591"/>
                  </a:lnTo>
                  <a:lnTo>
                    <a:pt x="206044" y="135648"/>
                  </a:lnTo>
                  <a:lnTo>
                    <a:pt x="200404" y="178236"/>
                  </a:lnTo>
                  <a:lnTo>
                    <a:pt x="183876" y="213306"/>
                  </a:lnTo>
                  <a:lnTo>
                    <a:pt x="157272" y="237004"/>
                  </a:lnTo>
                  <a:lnTo>
                    <a:pt x="121107" y="245745"/>
                  </a:lnTo>
                  <a:lnTo>
                    <a:pt x="196457" y="245745"/>
                  </a:lnTo>
                  <a:lnTo>
                    <a:pt x="218360" y="222616"/>
                  </a:lnTo>
                  <a:lnTo>
                    <a:pt x="235895" y="183620"/>
                  </a:lnTo>
                  <a:lnTo>
                    <a:pt x="242201" y="134073"/>
                  </a:lnTo>
                  <a:lnTo>
                    <a:pt x="233762" y="79949"/>
                  </a:lnTo>
                  <a:lnTo>
                    <a:pt x="209770" y="37547"/>
                  </a:lnTo>
                  <a:lnTo>
                    <a:pt x="196689" y="27914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20740" y="1007840"/>
              <a:ext cx="180708" cy="22906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89783" y="985545"/>
              <a:ext cx="242570" cy="273685"/>
            </a:xfrm>
            <a:custGeom>
              <a:avLst/>
              <a:gdLst/>
              <a:ahLst/>
              <a:cxnLst/>
              <a:rect l="l" t="t" r="r" b="b"/>
              <a:pathLst>
                <a:path w="242569" h="273684">
                  <a:moveTo>
                    <a:pt x="242201" y="134073"/>
                  </a:moveTo>
                  <a:lnTo>
                    <a:pt x="235895" y="183620"/>
                  </a:lnTo>
                  <a:lnTo>
                    <a:pt x="218360" y="222616"/>
                  </a:lnTo>
                  <a:lnTo>
                    <a:pt x="191671" y="250797"/>
                  </a:lnTo>
                  <a:lnTo>
                    <a:pt x="119138" y="273659"/>
                  </a:lnTo>
                  <a:lnTo>
                    <a:pt x="70996" y="263929"/>
                  </a:lnTo>
                  <a:lnTo>
                    <a:pt x="33323" y="236505"/>
                  </a:lnTo>
                  <a:lnTo>
                    <a:pt x="8773" y="194042"/>
                  </a:lnTo>
                  <a:lnTo>
                    <a:pt x="0" y="139192"/>
                  </a:lnTo>
                  <a:lnTo>
                    <a:pt x="6005" y="92407"/>
                  </a:lnTo>
                  <a:lnTo>
                    <a:pt x="22938" y="53849"/>
                  </a:lnTo>
                  <a:lnTo>
                    <a:pt x="49177" y="24763"/>
                  </a:lnTo>
                  <a:lnTo>
                    <a:pt x="83097" y="6398"/>
                  </a:lnTo>
                  <a:lnTo>
                    <a:pt x="123075" y="0"/>
                  </a:lnTo>
                  <a:lnTo>
                    <a:pt x="172212" y="9890"/>
                  </a:lnTo>
                  <a:lnTo>
                    <a:pt x="209770" y="37547"/>
                  </a:lnTo>
                  <a:lnTo>
                    <a:pt x="233762" y="79949"/>
                  </a:lnTo>
                  <a:lnTo>
                    <a:pt x="242201" y="134073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99111" y="1054639"/>
            <a:ext cx="174802" cy="20586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307365" y="984243"/>
            <a:ext cx="207645" cy="276860"/>
            <a:chOff x="3307365" y="984243"/>
            <a:chExt cx="207645" cy="276860"/>
          </a:xfrm>
        </p:grpSpPr>
        <p:sp>
          <p:nvSpPr>
            <p:cNvPr id="12" name="object 12"/>
            <p:cNvSpPr/>
            <p:nvPr/>
          </p:nvSpPr>
          <p:spPr>
            <a:xfrm>
              <a:off x="3312985" y="989748"/>
              <a:ext cx="196215" cy="265430"/>
            </a:xfrm>
            <a:custGeom>
              <a:avLst/>
              <a:gdLst/>
              <a:ahLst/>
              <a:cxnLst/>
              <a:rect l="l" t="t" r="r" b="b"/>
              <a:pathLst>
                <a:path w="196214" h="265430">
                  <a:moveTo>
                    <a:pt x="196215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80606" y="29210"/>
                  </a:lnTo>
                  <a:lnTo>
                    <a:pt x="80606" y="265430"/>
                  </a:lnTo>
                  <a:lnTo>
                    <a:pt x="115214" y="265430"/>
                  </a:lnTo>
                  <a:lnTo>
                    <a:pt x="115214" y="29210"/>
                  </a:lnTo>
                  <a:lnTo>
                    <a:pt x="196215" y="29210"/>
                  </a:lnTo>
                  <a:lnTo>
                    <a:pt x="19621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312985" y="989863"/>
              <a:ext cx="196215" cy="265430"/>
            </a:xfrm>
            <a:custGeom>
              <a:avLst/>
              <a:gdLst/>
              <a:ahLst/>
              <a:cxnLst/>
              <a:rect l="l" t="t" r="r" b="b"/>
              <a:pathLst>
                <a:path w="196214" h="265430">
                  <a:moveTo>
                    <a:pt x="80606" y="29095"/>
                  </a:moveTo>
                  <a:lnTo>
                    <a:pt x="0" y="29095"/>
                  </a:lnTo>
                  <a:lnTo>
                    <a:pt x="0" y="0"/>
                  </a:lnTo>
                  <a:lnTo>
                    <a:pt x="196214" y="0"/>
                  </a:lnTo>
                  <a:lnTo>
                    <a:pt x="196214" y="29095"/>
                  </a:lnTo>
                  <a:lnTo>
                    <a:pt x="115214" y="29095"/>
                  </a:lnTo>
                  <a:lnTo>
                    <a:pt x="115214" y="265010"/>
                  </a:lnTo>
                  <a:lnTo>
                    <a:pt x="80606" y="265010"/>
                  </a:lnTo>
                  <a:lnTo>
                    <a:pt x="80606" y="29095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3571208" y="970095"/>
            <a:ext cx="173355" cy="290830"/>
            <a:chOff x="3571208" y="970095"/>
            <a:chExt cx="173355" cy="290830"/>
          </a:xfrm>
        </p:grpSpPr>
        <p:sp>
          <p:nvSpPr>
            <p:cNvPr id="15" name="object 15"/>
            <p:cNvSpPr/>
            <p:nvPr/>
          </p:nvSpPr>
          <p:spPr>
            <a:xfrm>
              <a:off x="3576828" y="975715"/>
              <a:ext cx="162560" cy="279400"/>
            </a:xfrm>
            <a:custGeom>
              <a:avLst/>
              <a:gdLst/>
              <a:ahLst/>
              <a:cxnLst/>
              <a:rect l="l" t="t" r="r" b="b"/>
              <a:pathLst>
                <a:path w="162560" h="279400">
                  <a:moveTo>
                    <a:pt x="34607" y="0"/>
                  </a:moveTo>
                  <a:lnTo>
                    <a:pt x="0" y="0"/>
                  </a:lnTo>
                  <a:lnTo>
                    <a:pt x="0" y="279158"/>
                  </a:lnTo>
                  <a:lnTo>
                    <a:pt x="34607" y="279158"/>
                  </a:lnTo>
                  <a:lnTo>
                    <a:pt x="34607" y="157670"/>
                  </a:lnTo>
                  <a:lnTo>
                    <a:pt x="35001" y="152565"/>
                  </a:lnTo>
                  <a:lnTo>
                    <a:pt x="67535" y="115984"/>
                  </a:lnTo>
                  <a:lnTo>
                    <a:pt x="83350" y="113233"/>
                  </a:lnTo>
                  <a:lnTo>
                    <a:pt x="104006" y="117768"/>
                  </a:lnTo>
                  <a:lnTo>
                    <a:pt x="117616" y="130046"/>
                  </a:lnTo>
                  <a:lnTo>
                    <a:pt x="125103" y="148075"/>
                  </a:lnTo>
                  <a:lnTo>
                    <a:pt x="127393" y="169862"/>
                  </a:lnTo>
                  <a:lnTo>
                    <a:pt x="127393" y="279158"/>
                  </a:lnTo>
                  <a:lnTo>
                    <a:pt x="162001" y="279158"/>
                  </a:lnTo>
                  <a:lnTo>
                    <a:pt x="162001" y="165912"/>
                  </a:lnTo>
                  <a:lnTo>
                    <a:pt x="155212" y="125502"/>
                  </a:lnTo>
                  <a:lnTo>
                    <a:pt x="138358" y="100604"/>
                  </a:lnTo>
                  <a:lnTo>
                    <a:pt x="116711" y="88015"/>
                  </a:lnTo>
                  <a:lnTo>
                    <a:pt x="95542" y="84531"/>
                  </a:lnTo>
                  <a:lnTo>
                    <a:pt x="85980" y="85238"/>
                  </a:lnTo>
                  <a:lnTo>
                    <a:pt x="45858" y="105082"/>
                  </a:lnTo>
                  <a:lnTo>
                    <a:pt x="35394" y="118745"/>
                  </a:lnTo>
                  <a:lnTo>
                    <a:pt x="34607" y="118745"/>
                  </a:lnTo>
                  <a:lnTo>
                    <a:pt x="3460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576828" y="975715"/>
              <a:ext cx="162560" cy="279400"/>
            </a:xfrm>
            <a:custGeom>
              <a:avLst/>
              <a:gdLst/>
              <a:ahLst/>
              <a:cxnLst/>
              <a:rect l="l" t="t" r="r" b="b"/>
              <a:pathLst>
                <a:path w="162560" h="279400">
                  <a:moveTo>
                    <a:pt x="0" y="0"/>
                  </a:moveTo>
                  <a:lnTo>
                    <a:pt x="34607" y="0"/>
                  </a:lnTo>
                  <a:lnTo>
                    <a:pt x="34607" y="118745"/>
                  </a:lnTo>
                  <a:lnTo>
                    <a:pt x="35394" y="118745"/>
                  </a:lnTo>
                  <a:lnTo>
                    <a:pt x="68177" y="90344"/>
                  </a:lnTo>
                  <a:lnTo>
                    <a:pt x="95542" y="84531"/>
                  </a:lnTo>
                  <a:lnTo>
                    <a:pt x="116711" y="88015"/>
                  </a:lnTo>
                  <a:lnTo>
                    <a:pt x="138358" y="100604"/>
                  </a:lnTo>
                  <a:lnTo>
                    <a:pt x="155212" y="125502"/>
                  </a:lnTo>
                  <a:lnTo>
                    <a:pt x="162001" y="165912"/>
                  </a:lnTo>
                  <a:lnTo>
                    <a:pt x="162001" y="279158"/>
                  </a:lnTo>
                  <a:lnTo>
                    <a:pt x="127393" y="279158"/>
                  </a:lnTo>
                  <a:lnTo>
                    <a:pt x="127393" y="169862"/>
                  </a:lnTo>
                  <a:lnTo>
                    <a:pt x="125103" y="148075"/>
                  </a:lnTo>
                  <a:lnTo>
                    <a:pt x="117616" y="130046"/>
                  </a:lnTo>
                  <a:lnTo>
                    <a:pt x="104006" y="117768"/>
                  </a:lnTo>
                  <a:lnTo>
                    <a:pt x="83350" y="113233"/>
                  </a:lnTo>
                  <a:lnTo>
                    <a:pt x="67535" y="115984"/>
                  </a:lnTo>
                  <a:lnTo>
                    <a:pt x="36957" y="147840"/>
                  </a:lnTo>
                  <a:lnTo>
                    <a:pt x="34607" y="157670"/>
                  </a:lnTo>
                  <a:lnTo>
                    <a:pt x="34607" y="164350"/>
                  </a:lnTo>
                  <a:lnTo>
                    <a:pt x="34607" y="279158"/>
                  </a:lnTo>
                  <a:lnTo>
                    <a:pt x="0" y="279158"/>
                  </a:lnTo>
                  <a:lnTo>
                    <a:pt x="0" y="0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89038" y="1054627"/>
            <a:ext cx="179133" cy="20980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112240" y="982287"/>
            <a:ext cx="178435" cy="280670"/>
            <a:chOff x="4112240" y="982287"/>
            <a:chExt cx="178435" cy="280670"/>
          </a:xfrm>
        </p:grpSpPr>
        <p:sp>
          <p:nvSpPr>
            <p:cNvPr id="19" name="object 19"/>
            <p:cNvSpPr/>
            <p:nvPr/>
          </p:nvSpPr>
          <p:spPr>
            <a:xfrm>
              <a:off x="4117860" y="987907"/>
              <a:ext cx="167640" cy="269875"/>
            </a:xfrm>
            <a:custGeom>
              <a:avLst/>
              <a:gdLst/>
              <a:ahLst/>
              <a:cxnLst/>
              <a:rect l="l" t="t" r="r" b="b"/>
              <a:pathLst>
                <a:path w="167639" h="269875">
                  <a:moveTo>
                    <a:pt x="62522" y="0"/>
                  </a:moveTo>
                  <a:lnTo>
                    <a:pt x="44732" y="418"/>
                  </a:lnTo>
                  <a:lnTo>
                    <a:pt x="27865" y="1573"/>
                  </a:lnTo>
                  <a:lnTo>
                    <a:pt x="12696" y="3316"/>
                  </a:lnTo>
                  <a:lnTo>
                    <a:pt x="0" y="5499"/>
                  </a:lnTo>
                  <a:lnTo>
                    <a:pt x="0" y="266191"/>
                  </a:lnTo>
                  <a:lnTo>
                    <a:pt x="9787" y="267343"/>
                  </a:lnTo>
                  <a:lnTo>
                    <a:pt x="21969" y="268352"/>
                  </a:lnTo>
                  <a:lnTo>
                    <a:pt x="36434" y="269069"/>
                  </a:lnTo>
                  <a:lnTo>
                    <a:pt x="53073" y="269341"/>
                  </a:lnTo>
                  <a:lnTo>
                    <a:pt x="83044" y="267847"/>
                  </a:lnTo>
                  <a:lnTo>
                    <a:pt x="108178" y="263291"/>
                  </a:lnTo>
                  <a:lnTo>
                    <a:pt x="128664" y="255566"/>
                  </a:lnTo>
                  <a:lnTo>
                    <a:pt x="144691" y="244563"/>
                  </a:lnTo>
                  <a:lnTo>
                    <a:pt x="146396" y="242595"/>
                  </a:lnTo>
                  <a:lnTo>
                    <a:pt x="56543" y="242595"/>
                  </a:lnTo>
                  <a:lnTo>
                    <a:pt x="46497" y="242257"/>
                  </a:lnTo>
                  <a:lnTo>
                    <a:pt x="39802" y="241775"/>
                  </a:lnTo>
                  <a:lnTo>
                    <a:pt x="34213" y="241033"/>
                  </a:lnTo>
                  <a:lnTo>
                    <a:pt x="34213" y="139979"/>
                  </a:lnTo>
                  <a:lnTo>
                    <a:pt x="141439" y="139979"/>
                  </a:lnTo>
                  <a:lnTo>
                    <a:pt x="131616" y="132538"/>
                  </a:lnTo>
                  <a:lnTo>
                    <a:pt x="112458" y="125031"/>
                  </a:lnTo>
                  <a:lnTo>
                    <a:pt x="112458" y="124256"/>
                  </a:lnTo>
                  <a:lnTo>
                    <a:pt x="131232" y="114437"/>
                  </a:lnTo>
                  <a:lnTo>
                    <a:pt x="131666" y="114020"/>
                  </a:lnTo>
                  <a:lnTo>
                    <a:pt x="34213" y="114020"/>
                  </a:lnTo>
                  <a:lnTo>
                    <a:pt x="34213" y="28740"/>
                  </a:lnTo>
                  <a:lnTo>
                    <a:pt x="33996" y="28740"/>
                  </a:lnTo>
                  <a:lnTo>
                    <a:pt x="38369" y="27958"/>
                  </a:lnTo>
                  <a:lnTo>
                    <a:pt x="38003" y="27958"/>
                  </a:lnTo>
                  <a:lnTo>
                    <a:pt x="45518" y="27084"/>
                  </a:lnTo>
                  <a:lnTo>
                    <a:pt x="53900" y="26553"/>
                  </a:lnTo>
                  <a:lnTo>
                    <a:pt x="64490" y="26352"/>
                  </a:lnTo>
                  <a:lnTo>
                    <a:pt x="142794" y="26352"/>
                  </a:lnTo>
                  <a:lnTo>
                    <a:pt x="135255" y="19265"/>
                  </a:lnTo>
                  <a:lnTo>
                    <a:pt x="121734" y="10613"/>
                  </a:lnTo>
                  <a:lnTo>
                    <a:pt x="105522" y="4618"/>
                  </a:lnTo>
                  <a:lnTo>
                    <a:pt x="85993" y="1129"/>
                  </a:lnTo>
                  <a:lnTo>
                    <a:pt x="62522" y="0"/>
                  </a:lnTo>
                  <a:close/>
                </a:path>
                <a:path w="167639" h="269875">
                  <a:moveTo>
                    <a:pt x="141439" y="139979"/>
                  </a:moveTo>
                  <a:lnTo>
                    <a:pt x="62522" y="139979"/>
                  </a:lnTo>
                  <a:lnTo>
                    <a:pt x="88969" y="142879"/>
                  </a:lnTo>
                  <a:lnTo>
                    <a:pt x="110736" y="151972"/>
                  </a:lnTo>
                  <a:lnTo>
                    <a:pt x="125499" y="167845"/>
                  </a:lnTo>
                  <a:lnTo>
                    <a:pt x="130937" y="191084"/>
                  </a:lnTo>
                  <a:lnTo>
                    <a:pt x="125284" y="215393"/>
                  </a:lnTo>
                  <a:lnTo>
                    <a:pt x="110194" y="231293"/>
                  </a:lnTo>
                  <a:lnTo>
                    <a:pt x="88470" y="239967"/>
                  </a:lnTo>
                  <a:lnTo>
                    <a:pt x="62915" y="242595"/>
                  </a:lnTo>
                  <a:lnTo>
                    <a:pt x="146396" y="242595"/>
                  </a:lnTo>
                  <a:lnTo>
                    <a:pt x="153835" y="234008"/>
                  </a:lnTo>
                  <a:lnTo>
                    <a:pt x="160913" y="221718"/>
                  </a:lnTo>
                  <a:lnTo>
                    <a:pt x="165484" y="207582"/>
                  </a:lnTo>
                  <a:lnTo>
                    <a:pt x="167106" y="191490"/>
                  </a:lnTo>
                  <a:lnTo>
                    <a:pt x="162107" y="165402"/>
                  </a:lnTo>
                  <a:lnTo>
                    <a:pt x="149221" y="145873"/>
                  </a:lnTo>
                  <a:lnTo>
                    <a:pt x="141439" y="139979"/>
                  </a:lnTo>
                  <a:close/>
                </a:path>
                <a:path w="167639" h="269875">
                  <a:moveTo>
                    <a:pt x="142794" y="26352"/>
                  </a:moveTo>
                  <a:lnTo>
                    <a:pt x="64490" y="26352"/>
                  </a:lnTo>
                  <a:lnTo>
                    <a:pt x="88177" y="28740"/>
                  </a:lnTo>
                  <a:lnTo>
                    <a:pt x="106559" y="36325"/>
                  </a:lnTo>
                  <a:lnTo>
                    <a:pt x="118454" y="49733"/>
                  </a:lnTo>
                  <a:lnTo>
                    <a:pt x="122682" y="69595"/>
                  </a:lnTo>
                  <a:lnTo>
                    <a:pt x="118798" y="87322"/>
                  </a:lnTo>
                  <a:lnTo>
                    <a:pt x="107542" y="101395"/>
                  </a:lnTo>
                  <a:lnTo>
                    <a:pt x="89501" y="110674"/>
                  </a:lnTo>
                  <a:lnTo>
                    <a:pt x="65265" y="114020"/>
                  </a:lnTo>
                  <a:lnTo>
                    <a:pt x="131666" y="114020"/>
                  </a:lnTo>
                  <a:lnTo>
                    <a:pt x="145330" y="100899"/>
                  </a:lnTo>
                  <a:lnTo>
                    <a:pt x="154197" y="84492"/>
                  </a:lnTo>
                  <a:lnTo>
                    <a:pt x="157276" y="66065"/>
                  </a:lnTo>
                  <a:lnTo>
                    <a:pt x="155771" y="51393"/>
                  </a:lnTo>
                  <a:lnTo>
                    <a:pt x="151428" y="38679"/>
                  </a:lnTo>
                  <a:lnTo>
                    <a:pt x="144503" y="27958"/>
                  </a:lnTo>
                  <a:lnTo>
                    <a:pt x="142794" y="26352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46454" y="1008640"/>
              <a:ext cx="107962" cy="22748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117860" y="987907"/>
              <a:ext cx="167640" cy="269875"/>
            </a:xfrm>
            <a:custGeom>
              <a:avLst/>
              <a:gdLst/>
              <a:ahLst/>
              <a:cxnLst/>
              <a:rect l="l" t="t" r="r" b="b"/>
              <a:pathLst>
                <a:path w="167639" h="269875">
                  <a:moveTo>
                    <a:pt x="0" y="5499"/>
                  </a:moveTo>
                  <a:lnTo>
                    <a:pt x="12696" y="3316"/>
                  </a:lnTo>
                  <a:lnTo>
                    <a:pt x="27865" y="1573"/>
                  </a:lnTo>
                  <a:lnTo>
                    <a:pt x="44732" y="418"/>
                  </a:lnTo>
                  <a:lnTo>
                    <a:pt x="62522" y="0"/>
                  </a:lnTo>
                  <a:lnTo>
                    <a:pt x="85993" y="1129"/>
                  </a:lnTo>
                  <a:lnTo>
                    <a:pt x="135255" y="19265"/>
                  </a:lnTo>
                  <a:lnTo>
                    <a:pt x="155771" y="51393"/>
                  </a:lnTo>
                  <a:lnTo>
                    <a:pt x="157276" y="66065"/>
                  </a:lnTo>
                  <a:lnTo>
                    <a:pt x="154197" y="84492"/>
                  </a:lnTo>
                  <a:lnTo>
                    <a:pt x="145330" y="100899"/>
                  </a:lnTo>
                  <a:lnTo>
                    <a:pt x="131232" y="114437"/>
                  </a:lnTo>
                  <a:lnTo>
                    <a:pt x="112458" y="124256"/>
                  </a:lnTo>
                  <a:lnTo>
                    <a:pt x="112458" y="125031"/>
                  </a:lnTo>
                  <a:lnTo>
                    <a:pt x="131616" y="132538"/>
                  </a:lnTo>
                  <a:lnTo>
                    <a:pt x="149221" y="145873"/>
                  </a:lnTo>
                  <a:lnTo>
                    <a:pt x="162107" y="165402"/>
                  </a:lnTo>
                  <a:lnTo>
                    <a:pt x="167106" y="191490"/>
                  </a:lnTo>
                  <a:lnTo>
                    <a:pt x="165484" y="207582"/>
                  </a:lnTo>
                  <a:lnTo>
                    <a:pt x="144691" y="244563"/>
                  </a:lnTo>
                  <a:lnTo>
                    <a:pt x="108178" y="263291"/>
                  </a:lnTo>
                  <a:lnTo>
                    <a:pt x="53073" y="269341"/>
                  </a:lnTo>
                  <a:lnTo>
                    <a:pt x="36434" y="269069"/>
                  </a:lnTo>
                  <a:lnTo>
                    <a:pt x="21969" y="268352"/>
                  </a:lnTo>
                  <a:lnTo>
                    <a:pt x="9787" y="267343"/>
                  </a:lnTo>
                  <a:lnTo>
                    <a:pt x="0" y="266191"/>
                  </a:lnTo>
                  <a:lnTo>
                    <a:pt x="0" y="5499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0244" y="983849"/>
            <a:ext cx="1055154" cy="35882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541117" y="979912"/>
            <a:ext cx="172085" cy="285115"/>
            <a:chOff x="5541117" y="979912"/>
            <a:chExt cx="172085" cy="285115"/>
          </a:xfrm>
        </p:grpSpPr>
        <p:sp>
          <p:nvSpPr>
            <p:cNvPr id="24" name="object 24"/>
            <p:cNvSpPr/>
            <p:nvPr/>
          </p:nvSpPr>
          <p:spPr>
            <a:xfrm>
              <a:off x="5546737" y="985532"/>
              <a:ext cx="160655" cy="273685"/>
            </a:xfrm>
            <a:custGeom>
              <a:avLst/>
              <a:gdLst/>
              <a:ahLst/>
              <a:cxnLst/>
              <a:rect l="l" t="t" r="r" b="b"/>
              <a:pathLst>
                <a:path w="160654" h="273684">
                  <a:moveTo>
                    <a:pt x="91224" y="0"/>
                  </a:moveTo>
                  <a:lnTo>
                    <a:pt x="56098" y="5437"/>
                  </a:lnTo>
                  <a:lnTo>
                    <a:pt x="29044" y="20496"/>
                  </a:lnTo>
                  <a:lnTo>
                    <a:pt x="11649" y="43296"/>
                  </a:lnTo>
                  <a:lnTo>
                    <a:pt x="5499" y="71958"/>
                  </a:lnTo>
                  <a:lnTo>
                    <a:pt x="10352" y="97298"/>
                  </a:lnTo>
                  <a:lnTo>
                    <a:pt x="24274" y="117768"/>
                  </a:lnTo>
                  <a:lnTo>
                    <a:pt x="46309" y="134107"/>
                  </a:lnTo>
                  <a:lnTo>
                    <a:pt x="75501" y="147053"/>
                  </a:lnTo>
                  <a:lnTo>
                    <a:pt x="98395" y="157611"/>
                  </a:lnTo>
                  <a:lnTo>
                    <a:pt x="113879" y="169276"/>
                  </a:lnTo>
                  <a:lnTo>
                    <a:pt x="122655" y="183006"/>
                  </a:lnTo>
                  <a:lnTo>
                    <a:pt x="125425" y="199758"/>
                  </a:lnTo>
                  <a:lnTo>
                    <a:pt x="121683" y="218093"/>
                  </a:lnTo>
                  <a:lnTo>
                    <a:pt x="110828" y="232378"/>
                  </a:lnTo>
                  <a:lnTo>
                    <a:pt x="93412" y="241652"/>
                  </a:lnTo>
                  <a:lnTo>
                    <a:pt x="69989" y="244957"/>
                  </a:lnTo>
                  <a:lnTo>
                    <a:pt x="52611" y="243581"/>
                  </a:lnTo>
                  <a:lnTo>
                    <a:pt x="36223" y="239847"/>
                  </a:lnTo>
                  <a:lnTo>
                    <a:pt x="21383" y="234343"/>
                  </a:lnTo>
                  <a:lnTo>
                    <a:pt x="8648" y="227660"/>
                  </a:lnTo>
                  <a:lnTo>
                    <a:pt x="0" y="256374"/>
                  </a:lnTo>
                  <a:lnTo>
                    <a:pt x="12947" y="262996"/>
                  </a:lnTo>
                  <a:lnTo>
                    <a:pt x="29541" y="268365"/>
                  </a:lnTo>
                  <a:lnTo>
                    <a:pt x="48272" y="271964"/>
                  </a:lnTo>
                  <a:lnTo>
                    <a:pt x="67627" y="273278"/>
                  </a:lnTo>
                  <a:lnTo>
                    <a:pt x="108496" y="267111"/>
                  </a:lnTo>
                  <a:lnTo>
                    <a:pt x="137461" y="250475"/>
                  </a:lnTo>
                  <a:lnTo>
                    <a:pt x="154706" y="226172"/>
                  </a:lnTo>
                  <a:lnTo>
                    <a:pt x="160413" y="197002"/>
                  </a:lnTo>
                  <a:lnTo>
                    <a:pt x="156151" y="170846"/>
                  </a:lnTo>
                  <a:lnTo>
                    <a:pt x="143411" y="149960"/>
                  </a:lnTo>
                  <a:lnTo>
                    <a:pt x="122266" y="133128"/>
                  </a:lnTo>
                  <a:lnTo>
                    <a:pt x="92786" y="119138"/>
                  </a:lnTo>
                  <a:lnTo>
                    <a:pt x="69129" y="108667"/>
                  </a:lnTo>
                  <a:lnTo>
                    <a:pt x="52735" y="97567"/>
                  </a:lnTo>
                  <a:lnTo>
                    <a:pt x="43196" y="84477"/>
                  </a:lnTo>
                  <a:lnTo>
                    <a:pt x="40106" y="68033"/>
                  </a:lnTo>
                  <a:lnTo>
                    <a:pt x="42822" y="54199"/>
                  </a:lnTo>
                  <a:lnTo>
                    <a:pt x="51511" y="41395"/>
                  </a:lnTo>
                  <a:lnTo>
                    <a:pt x="66981" y="31982"/>
                  </a:lnTo>
                  <a:lnTo>
                    <a:pt x="90042" y="28320"/>
                  </a:lnTo>
                  <a:lnTo>
                    <a:pt x="106804" y="29622"/>
                  </a:lnTo>
                  <a:lnTo>
                    <a:pt x="120951" y="32840"/>
                  </a:lnTo>
                  <a:lnTo>
                    <a:pt x="132226" y="36941"/>
                  </a:lnTo>
                  <a:lnTo>
                    <a:pt x="140373" y="40893"/>
                  </a:lnTo>
                  <a:lnTo>
                    <a:pt x="149796" y="12992"/>
                  </a:lnTo>
                  <a:lnTo>
                    <a:pt x="139487" y="8138"/>
                  </a:lnTo>
                  <a:lnTo>
                    <a:pt x="126263" y="3986"/>
                  </a:lnTo>
                  <a:lnTo>
                    <a:pt x="110162" y="1088"/>
                  </a:lnTo>
                  <a:lnTo>
                    <a:pt x="9122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546737" y="985532"/>
              <a:ext cx="160655" cy="273685"/>
            </a:xfrm>
            <a:custGeom>
              <a:avLst/>
              <a:gdLst/>
              <a:ahLst/>
              <a:cxnLst/>
              <a:rect l="l" t="t" r="r" b="b"/>
              <a:pathLst>
                <a:path w="160654" h="273684">
                  <a:moveTo>
                    <a:pt x="8648" y="227660"/>
                  </a:moveTo>
                  <a:lnTo>
                    <a:pt x="21383" y="234343"/>
                  </a:lnTo>
                  <a:lnTo>
                    <a:pt x="36223" y="239847"/>
                  </a:lnTo>
                  <a:lnTo>
                    <a:pt x="52611" y="243581"/>
                  </a:lnTo>
                  <a:lnTo>
                    <a:pt x="69989" y="244957"/>
                  </a:lnTo>
                  <a:lnTo>
                    <a:pt x="93412" y="241652"/>
                  </a:lnTo>
                  <a:lnTo>
                    <a:pt x="110828" y="232378"/>
                  </a:lnTo>
                  <a:lnTo>
                    <a:pt x="121683" y="218093"/>
                  </a:lnTo>
                  <a:lnTo>
                    <a:pt x="125425" y="199758"/>
                  </a:lnTo>
                  <a:lnTo>
                    <a:pt x="122655" y="183006"/>
                  </a:lnTo>
                  <a:lnTo>
                    <a:pt x="113879" y="169276"/>
                  </a:lnTo>
                  <a:lnTo>
                    <a:pt x="98395" y="157611"/>
                  </a:lnTo>
                  <a:lnTo>
                    <a:pt x="75501" y="147053"/>
                  </a:lnTo>
                  <a:lnTo>
                    <a:pt x="46309" y="134107"/>
                  </a:lnTo>
                  <a:lnTo>
                    <a:pt x="24274" y="117768"/>
                  </a:lnTo>
                  <a:lnTo>
                    <a:pt x="10352" y="97298"/>
                  </a:lnTo>
                  <a:lnTo>
                    <a:pt x="5499" y="71958"/>
                  </a:lnTo>
                  <a:lnTo>
                    <a:pt x="11649" y="43296"/>
                  </a:lnTo>
                  <a:lnTo>
                    <a:pt x="29044" y="20496"/>
                  </a:lnTo>
                  <a:lnTo>
                    <a:pt x="56098" y="5437"/>
                  </a:lnTo>
                  <a:lnTo>
                    <a:pt x="91224" y="0"/>
                  </a:lnTo>
                  <a:lnTo>
                    <a:pt x="110162" y="1088"/>
                  </a:lnTo>
                  <a:lnTo>
                    <a:pt x="126263" y="3986"/>
                  </a:lnTo>
                  <a:lnTo>
                    <a:pt x="139487" y="8138"/>
                  </a:lnTo>
                  <a:lnTo>
                    <a:pt x="149796" y="12992"/>
                  </a:lnTo>
                  <a:lnTo>
                    <a:pt x="140373" y="40893"/>
                  </a:lnTo>
                  <a:lnTo>
                    <a:pt x="132226" y="36941"/>
                  </a:lnTo>
                  <a:lnTo>
                    <a:pt x="120951" y="32840"/>
                  </a:lnTo>
                  <a:lnTo>
                    <a:pt x="106804" y="29622"/>
                  </a:lnTo>
                  <a:lnTo>
                    <a:pt x="90042" y="28320"/>
                  </a:lnTo>
                  <a:lnTo>
                    <a:pt x="66981" y="31982"/>
                  </a:lnTo>
                  <a:lnTo>
                    <a:pt x="51511" y="41395"/>
                  </a:lnTo>
                  <a:lnTo>
                    <a:pt x="42822" y="54199"/>
                  </a:lnTo>
                  <a:lnTo>
                    <a:pt x="40106" y="68033"/>
                  </a:lnTo>
                  <a:lnTo>
                    <a:pt x="43196" y="84477"/>
                  </a:lnTo>
                  <a:lnTo>
                    <a:pt x="52735" y="97567"/>
                  </a:lnTo>
                  <a:lnTo>
                    <a:pt x="69129" y="108667"/>
                  </a:lnTo>
                  <a:lnTo>
                    <a:pt x="92786" y="119138"/>
                  </a:lnTo>
                  <a:lnTo>
                    <a:pt x="122266" y="133128"/>
                  </a:lnTo>
                  <a:lnTo>
                    <a:pt x="143411" y="149960"/>
                  </a:lnTo>
                  <a:lnTo>
                    <a:pt x="156151" y="170846"/>
                  </a:lnTo>
                  <a:lnTo>
                    <a:pt x="160413" y="197002"/>
                  </a:lnTo>
                  <a:lnTo>
                    <a:pt x="154706" y="226172"/>
                  </a:lnTo>
                  <a:lnTo>
                    <a:pt x="137461" y="250475"/>
                  </a:lnTo>
                  <a:lnTo>
                    <a:pt x="108496" y="267111"/>
                  </a:lnTo>
                  <a:lnTo>
                    <a:pt x="67627" y="273278"/>
                  </a:lnTo>
                  <a:lnTo>
                    <a:pt x="48272" y="271964"/>
                  </a:lnTo>
                  <a:lnTo>
                    <a:pt x="29541" y="268365"/>
                  </a:lnTo>
                  <a:lnTo>
                    <a:pt x="12947" y="262996"/>
                  </a:lnTo>
                  <a:lnTo>
                    <a:pt x="0" y="256374"/>
                  </a:lnTo>
                  <a:lnTo>
                    <a:pt x="8648" y="227660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5767990" y="1054627"/>
            <a:ext cx="922019" cy="210185"/>
            <a:chOff x="5767990" y="1054627"/>
            <a:chExt cx="922019" cy="210185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67990" y="1055033"/>
              <a:ext cx="161442" cy="20939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66161" y="1054627"/>
              <a:ext cx="304164" cy="2098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98406" y="1054627"/>
              <a:ext cx="179133" cy="2098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15055" y="1054639"/>
              <a:ext cx="174802" cy="20586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841407" y="984256"/>
            <a:ext cx="45720" cy="276860"/>
            <a:chOff x="6841407" y="984256"/>
            <a:chExt cx="45720" cy="276860"/>
          </a:xfrm>
        </p:grpSpPr>
        <p:sp>
          <p:nvSpPr>
            <p:cNvPr id="32" name="object 32"/>
            <p:cNvSpPr/>
            <p:nvPr/>
          </p:nvSpPr>
          <p:spPr>
            <a:xfrm>
              <a:off x="6847026" y="989876"/>
              <a:ext cx="34290" cy="265430"/>
            </a:xfrm>
            <a:custGeom>
              <a:avLst/>
              <a:gdLst/>
              <a:ahLst/>
              <a:cxnLst/>
              <a:rect l="l" t="t" r="r" b="b"/>
              <a:pathLst>
                <a:path w="34290" h="265430">
                  <a:moveTo>
                    <a:pt x="34213" y="0"/>
                  </a:moveTo>
                  <a:lnTo>
                    <a:pt x="0" y="0"/>
                  </a:lnTo>
                  <a:lnTo>
                    <a:pt x="0" y="265010"/>
                  </a:lnTo>
                  <a:lnTo>
                    <a:pt x="34213" y="265010"/>
                  </a:lnTo>
                  <a:lnTo>
                    <a:pt x="3421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6847026" y="989876"/>
              <a:ext cx="34290" cy="265430"/>
            </a:xfrm>
            <a:custGeom>
              <a:avLst/>
              <a:gdLst/>
              <a:ahLst/>
              <a:cxnLst/>
              <a:rect l="l" t="t" r="r" b="b"/>
              <a:pathLst>
                <a:path w="34290" h="265430">
                  <a:moveTo>
                    <a:pt x="34213" y="265010"/>
                  </a:moveTo>
                  <a:lnTo>
                    <a:pt x="0" y="265010"/>
                  </a:lnTo>
                  <a:lnTo>
                    <a:pt x="0" y="0"/>
                  </a:lnTo>
                  <a:lnTo>
                    <a:pt x="34213" y="0"/>
                  </a:lnTo>
                  <a:lnTo>
                    <a:pt x="34213" y="265010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42080" y="1054639"/>
            <a:ext cx="174802" cy="205866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7250321" y="984243"/>
            <a:ext cx="207645" cy="276860"/>
            <a:chOff x="7250321" y="984243"/>
            <a:chExt cx="207645" cy="276860"/>
          </a:xfrm>
        </p:grpSpPr>
        <p:sp>
          <p:nvSpPr>
            <p:cNvPr id="36" name="object 36"/>
            <p:cNvSpPr/>
            <p:nvPr/>
          </p:nvSpPr>
          <p:spPr>
            <a:xfrm>
              <a:off x="7255941" y="989748"/>
              <a:ext cx="196215" cy="265430"/>
            </a:xfrm>
            <a:custGeom>
              <a:avLst/>
              <a:gdLst/>
              <a:ahLst/>
              <a:cxnLst/>
              <a:rect l="l" t="t" r="r" b="b"/>
              <a:pathLst>
                <a:path w="196215" h="265430">
                  <a:moveTo>
                    <a:pt x="196215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80606" y="29210"/>
                  </a:lnTo>
                  <a:lnTo>
                    <a:pt x="80606" y="265430"/>
                  </a:lnTo>
                  <a:lnTo>
                    <a:pt x="115214" y="265430"/>
                  </a:lnTo>
                  <a:lnTo>
                    <a:pt x="115214" y="29210"/>
                  </a:lnTo>
                  <a:lnTo>
                    <a:pt x="196215" y="29210"/>
                  </a:lnTo>
                  <a:lnTo>
                    <a:pt x="19621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7255941" y="989863"/>
              <a:ext cx="196215" cy="265430"/>
            </a:xfrm>
            <a:custGeom>
              <a:avLst/>
              <a:gdLst/>
              <a:ahLst/>
              <a:cxnLst/>
              <a:rect l="l" t="t" r="r" b="b"/>
              <a:pathLst>
                <a:path w="196215" h="265430">
                  <a:moveTo>
                    <a:pt x="80606" y="29095"/>
                  </a:moveTo>
                  <a:lnTo>
                    <a:pt x="0" y="29095"/>
                  </a:lnTo>
                  <a:lnTo>
                    <a:pt x="0" y="0"/>
                  </a:lnTo>
                  <a:lnTo>
                    <a:pt x="196214" y="0"/>
                  </a:lnTo>
                  <a:lnTo>
                    <a:pt x="196214" y="29095"/>
                  </a:lnTo>
                  <a:lnTo>
                    <a:pt x="115214" y="29095"/>
                  </a:lnTo>
                  <a:lnTo>
                    <a:pt x="115214" y="265010"/>
                  </a:lnTo>
                  <a:lnTo>
                    <a:pt x="80606" y="265010"/>
                  </a:lnTo>
                  <a:lnTo>
                    <a:pt x="80606" y="29095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/>
          <p:cNvGrpSpPr/>
          <p:nvPr/>
        </p:nvGrpSpPr>
        <p:grpSpPr>
          <a:xfrm>
            <a:off x="7514152" y="970095"/>
            <a:ext cx="173355" cy="290830"/>
            <a:chOff x="7514152" y="970095"/>
            <a:chExt cx="173355" cy="290830"/>
          </a:xfrm>
        </p:grpSpPr>
        <p:sp>
          <p:nvSpPr>
            <p:cNvPr id="39" name="object 39"/>
            <p:cNvSpPr/>
            <p:nvPr/>
          </p:nvSpPr>
          <p:spPr>
            <a:xfrm>
              <a:off x="7519771" y="975715"/>
              <a:ext cx="162560" cy="279400"/>
            </a:xfrm>
            <a:custGeom>
              <a:avLst/>
              <a:gdLst/>
              <a:ahLst/>
              <a:cxnLst/>
              <a:rect l="l" t="t" r="r" b="b"/>
              <a:pathLst>
                <a:path w="162559" h="279400">
                  <a:moveTo>
                    <a:pt x="34607" y="0"/>
                  </a:moveTo>
                  <a:lnTo>
                    <a:pt x="0" y="0"/>
                  </a:lnTo>
                  <a:lnTo>
                    <a:pt x="0" y="279158"/>
                  </a:lnTo>
                  <a:lnTo>
                    <a:pt x="34607" y="279158"/>
                  </a:lnTo>
                  <a:lnTo>
                    <a:pt x="34607" y="157670"/>
                  </a:lnTo>
                  <a:lnTo>
                    <a:pt x="35001" y="152565"/>
                  </a:lnTo>
                  <a:lnTo>
                    <a:pt x="67535" y="115984"/>
                  </a:lnTo>
                  <a:lnTo>
                    <a:pt x="83350" y="113233"/>
                  </a:lnTo>
                  <a:lnTo>
                    <a:pt x="104006" y="117768"/>
                  </a:lnTo>
                  <a:lnTo>
                    <a:pt x="117616" y="130046"/>
                  </a:lnTo>
                  <a:lnTo>
                    <a:pt x="125103" y="148075"/>
                  </a:lnTo>
                  <a:lnTo>
                    <a:pt x="127393" y="169862"/>
                  </a:lnTo>
                  <a:lnTo>
                    <a:pt x="127393" y="279158"/>
                  </a:lnTo>
                  <a:lnTo>
                    <a:pt x="162001" y="279158"/>
                  </a:lnTo>
                  <a:lnTo>
                    <a:pt x="162001" y="165912"/>
                  </a:lnTo>
                  <a:lnTo>
                    <a:pt x="155212" y="125502"/>
                  </a:lnTo>
                  <a:lnTo>
                    <a:pt x="138358" y="100604"/>
                  </a:lnTo>
                  <a:lnTo>
                    <a:pt x="116711" y="88015"/>
                  </a:lnTo>
                  <a:lnTo>
                    <a:pt x="95542" y="84531"/>
                  </a:lnTo>
                  <a:lnTo>
                    <a:pt x="85980" y="85238"/>
                  </a:lnTo>
                  <a:lnTo>
                    <a:pt x="45858" y="105082"/>
                  </a:lnTo>
                  <a:lnTo>
                    <a:pt x="35394" y="118745"/>
                  </a:lnTo>
                  <a:lnTo>
                    <a:pt x="34607" y="118745"/>
                  </a:lnTo>
                  <a:lnTo>
                    <a:pt x="3460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7519771" y="975715"/>
              <a:ext cx="162560" cy="279400"/>
            </a:xfrm>
            <a:custGeom>
              <a:avLst/>
              <a:gdLst/>
              <a:ahLst/>
              <a:cxnLst/>
              <a:rect l="l" t="t" r="r" b="b"/>
              <a:pathLst>
                <a:path w="162559" h="279400">
                  <a:moveTo>
                    <a:pt x="0" y="0"/>
                  </a:moveTo>
                  <a:lnTo>
                    <a:pt x="34607" y="0"/>
                  </a:lnTo>
                  <a:lnTo>
                    <a:pt x="34607" y="118745"/>
                  </a:lnTo>
                  <a:lnTo>
                    <a:pt x="35394" y="118745"/>
                  </a:lnTo>
                  <a:lnTo>
                    <a:pt x="68177" y="90344"/>
                  </a:lnTo>
                  <a:lnTo>
                    <a:pt x="95542" y="84531"/>
                  </a:lnTo>
                  <a:lnTo>
                    <a:pt x="116711" y="88015"/>
                  </a:lnTo>
                  <a:lnTo>
                    <a:pt x="138358" y="100604"/>
                  </a:lnTo>
                  <a:lnTo>
                    <a:pt x="155212" y="125502"/>
                  </a:lnTo>
                  <a:lnTo>
                    <a:pt x="162001" y="165912"/>
                  </a:lnTo>
                  <a:lnTo>
                    <a:pt x="162001" y="279158"/>
                  </a:lnTo>
                  <a:lnTo>
                    <a:pt x="127393" y="279158"/>
                  </a:lnTo>
                  <a:lnTo>
                    <a:pt x="127393" y="169862"/>
                  </a:lnTo>
                  <a:lnTo>
                    <a:pt x="125103" y="148075"/>
                  </a:lnTo>
                  <a:lnTo>
                    <a:pt x="117616" y="130046"/>
                  </a:lnTo>
                  <a:lnTo>
                    <a:pt x="104006" y="117768"/>
                  </a:lnTo>
                  <a:lnTo>
                    <a:pt x="83350" y="113233"/>
                  </a:lnTo>
                  <a:lnTo>
                    <a:pt x="67535" y="115984"/>
                  </a:lnTo>
                  <a:lnTo>
                    <a:pt x="36957" y="147840"/>
                  </a:lnTo>
                  <a:lnTo>
                    <a:pt x="34607" y="157670"/>
                  </a:lnTo>
                  <a:lnTo>
                    <a:pt x="34607" y="164350"/>
                  </a:lnTo>
                  <a:lnTo>
                    <a:pt x="34607" y="279158"/>
                  </a:lnTo>
                  <a:lnTo>
                    <a:pt x="0" y="279158"/>
                  </a:lnTo>
                  <a:lnTo>
                    <a:pt x="0" y="0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1" name="object 4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32007" y="1054627"/>
            <a:ext cx="179133" cy="209803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8058346" y="982287"/>
            <a:ext cx="184150" cy="278765"/>
            <a:chOff x="8058346" y="982287"/>
            <a:chExt cx="184150" cy="278765"/>
          </a:xfrm>
        </p:grpSpPr>
        <p:sp>
          <p:nvSpPr>
            <p:cNvPr id="43" name="object 43"/>
            <p:cNvSpPr/>
            <p:nvPr/>
          </p:nvSpPr>
          <p:spPr>
            <a:xfrm>
              <a:off x="8063966" y="987907"/>
              <a:ext cx="172720" cy="267335"/>
            </a:xfrm>
            <a:custGeom>
              <a:avLst/>
              <a:gdLst/>
              <a:ahLst/>
              <a:cxnLst/>
              <a:rect l="l" t="t" r="r" b="b"/>
              <a:pathLst>
                <a:path w="172720" h="267334">
                  <a:moveTo>
                    <a:pt x="65671" y="0"/>
                  </a:moveTo>
                  <a:lnTo>
                    <a:pt x="47888" y="362"/>
                  </a:lnTo>
                  <a:lnTo>
                    <a:pt x="30473" y="1425"/>
                  </a:lnTo>
                  <a:lnTo>
                    <a:pt x="14240" y="3150"/>
                  </a:lnTo>
                  <a:lnTo>
                    <a:pt x="0" y="5499"/>
                  </a:lnTo>
                  <a:lnTo>
                    <a:pt x="0" y="266979"/>
                  </a:lnTo>
                  <a:lnTo>
                    <a:pt x="34213" y="266979"/>
                  </a:lnTo>
                  <a:lnTo>
                    <a:pt x="34213" y="152171"/>
                  </a:lnTo>
                  <a:lnTo>
                    <a:pt x="130778" y="152171"/>
                  </a:lnTo>
                  <a:lnTo>
                    <a:pt x="127062" y="148235"/>
                  </a:lnTo>
                  <a:lnTo>
                    <a:pt x="113245" y="140766"/>
                  </a:lnTo>
                  <a:lnTo>
                    <a:pt x="113245" y="139585"/>
                  </a:lnTo>
                  <a:lnTo>
                    <a:pt x="132822" y="129958"/>
                  </a:lnTo>
                  <a:lnTo>
                    <a:pt x="136888" y="126212"/>
                  </a:lnTo>
                  <a:lnTo>
                    <a:pt x="34213" y="126212"/>
                  </a:lnTo>
                  <a:lnTo>
                    <a:pt x="34213" y="29489"/>
                  </a:lnTo>
                  <a:lnTo>
                    <a:pt x="39494" y="28340"/>
                  </a:lnTo>
                  <a:lnTo>
                    <a:pt x="46988" y="27335"/>
                  </a:lnTo>
                  <a:lnTo>
                    <a:pt x="56546" y="26622"/>
                  </a:lnTo>
                  <a:lnTo>
                    <a:pt x="68021" y="26352"/>
                  </a:lnTo>
                  <a:lnTo>
                    <a:pt x="146558" y="26352"/>
                  </a:lnTo>
                  <a:lnTo>
                    <a:pt x="142341" y="21628"/>
                  </a:lnTo>
                  <a:lnTo>
                    <a:pt x="128531" y="11947"/>
                  </a:lnTo>
                  <a:lnTo>
                    <a:pt x="111517" y="5213"/>
                  </a:lnTo>
                  <a:lnTo>
                    <a:pt x="90747" y="1279"/>
                  </a:lnTo>
                  <a:lnTo>
                    <a:pt x="65671" y="0"/>
                  </a:lnTo>
                  <a:close/>
                </a:path>
                <a:path w="172720" h="267334">
                  <a:moveTo>
                    <a:pt x="130778" y="152171"/>
                  </a:moveTo>
                  <a:lnTo>
                    <a:pt x="66446" y="152171"/>
                  </a:lnTo>
                  <a:lnTo>
                    <a:pt x="86740" y="155574"/>
                  </a:lnTo>
                  <a:lnTo>
                    <a:pt x="101690" y="164653"/>
                  </a:lnTo>
                  <a:lnTo>
                    <a:pt x="112289" y="180369"/>
                  </a:lnTo>
                  <a:lnTo>
                    <a:pt x="119532" y="203682"/>
                  </a:lnTo>
                  <a:lnTo>
                    <a:pt x="124845" y="226452"/>
                  </a:lnTo>
                  <a:lnTo>
                    <a:pt x="129563" y="244913"/>
                  </a:lnTo>
                  <a:lnTo>
                    <a:pt x="133689" y="258582"/>
                  </a:lnTo>
                  <a:lnTo>
                    <a:pt x="137223" y="266979"/>
                  </a:lnTo>
                  <a:lnTo>
                    <a:pt x="172605" y="266979"/>
                  </a:lnTo>
                  <a:lnTo>
                    <a:pt x="168309" y="256498"/>
                  </a:lnTo>
                  <a:lnTo>
                    <a:pt x="163569" y="240636"/>
                  </a:lnTo>
                  <a:lnTo>
                    <a:pt x="158239" y="219759"/>
                  </a:lnTo>
                  <a:lnTo>
                    <a:pt x="152171" y="194233"/>
                  </a:lnTo>
                  <a:lnTo>
                    <a:pt x="146305" y="175263"/>
                  </a:lnTo>
                  <a:lnTo>
                    <a:pt x="138009" y="159832"/>
                  </a:lnTo>
                  <a:lnTo>
                    <a:pt x="130778" y="152171"/>
                  </a:lnTo>
                  <a:close/>
                </a:path>
                <a:path w="172720" h="267334">
                  <a:moveTo>
                    <a:pt x="146558" y="26352"/>
                  </a:moveTo>
                  <a:lnTo>
                    <a:pt x="68021" y="26352"/>
                  </a:lnTo>
                  <a:lnTo>
                    <a:pt x="93182" y="29489"/>
                  </a:lnTo>
                  <a:lnTo>
                    <a:pt x="92908" y="29489"/>
                  </a:lnTo>
                  <a:lnTo>
                    <a:pt x="112063" y="38434"/>
                  </a:lnTo>
                  <a:lnTo>
                    <a:pt x="124533" y="53768"/>
                  </a:lnTo>
                  <a:lnTo>
                    <a:pt x="128968" y="75882"/>
                  </a:lnTo>
                  <a:lnTo>
                    <a:pt x="124887" y="95958"/>
                  </a:lnTo>
                  <a:lnTo>
                    <a:pt x="124773" y="96519"/>
                  </a:lnTo>
                  <a:lnTo>
                    <a:pt x="112801" y="112401"/>
                  </a:lnTo>
                  <a:lnTo>
                    <a:pt x="93971" y="122606"/>
                  </a:lnTo>
                  <a:lnTo>
                    <a:pt x="69202" y="126212"/>
                  </a:lnTo>
                  <a:lnTo>
                    <a:pt x="136888" y="126212"/>
                  </a:lnTo>
                  <a:lnTo>
                    <a:pt x="148675" y="115354"/>
                  </a:lnTo>
                  <a:lnTo>
                    <a:pt x="159294" y="95958"/>
                  </a:lnTo>
                  <a:lnTo>
                    <a:pt x="163169" y="71958"/>
                  </a:lnTo>
                  <a:lnTo>
                    <a:pt x="161794" y="57125"/>
                  </a:lnTo>
                  <a:lnTo>
                    <a:pt x="157765" y="43545"/>
                  </a:lnTo>
                  <a:lnTo>
                    <a:pt x="151232" y="31588"/>
                  </a:lnTo>
                  <a:lnTo>
                    <a:pt x="146558" y="26352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92560" y="1008640"/>
              <a:ext cx="105994" cy="11109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063966" y="987907"/>
              <a:ext cx="172720" cy="267335"/>
            </a:xfrm>
            <a:custGeom>
              <a:avLst/>
              <a:gdLst/>
              <a:ahLst/>
              <a:cxnLst/>
              <a:rect l="l" t="t" r="r" b="b"/>
              <a:pathLst>
                <a:path w="172720" h="267334">
                  <a:moveTo>
                    <a:pt x="0" y="5499"/>
                  </a:moveTo>
                  <a:lnTo>
                    <a:pt x="14240" y="3150"/>
                  </a:lnTo>
                  <a:lnTo>
                    <a:pt x="30473" y="1425"/>
                  </a:lnTo>
                  <a:lnTo>
                    <a:pt x="47888" y="362"/>
                  </a:lnTo>
                  <a:lnTo>
                    <a:pt x="65671" y="0"/>
                  </a:lnTo>
                  <a:lnTo>
                    <a:pt x="90747" y="1279"/>
                  </a:lnTo>
                  <a:lnTo>
                    <a:pt x="128531" y="11947"/>
                  </a:lnTo>
                  <a:lnTo>
                    <a:pt x="157765" y="43545"/>
                  </a:lnTo>
                  <a:lnTo>
                    <a:pt x="163169" y="71958"/>
                  </a:lnTo>
                  <a:lnTo>
                    <a:pt x="159294" y="95958"/>
                  </a:lnTo>
                  <a:lnTo>
                    <a:pt x="148675" y="115354"/>
                  </a:lnTo>
                  <a:lnTo>
                    <a:pt x="132822" y="129958"/>
                  </a:lnTo>
                  <a:lnTo>
                    <a:pt x="113245" y="139585"/>
                  </a:lnTo>
                  <a:lnTo>
                    <a:pt x="113245" y="140766"/>
                  </a:lnTo>
                  <a:lnTo>
                    <a:pt x="146305" y="175263"/>
                  </a:lnTo>
                  <a:lnTo>
                    <a:pt x="158239" y="219759"/>
                  </a:lnTo>
                  <a:lnTo>
                    <a:pt x="163569" y="240636"/>
                  </a:lnTo>
                  <a:lnTo>
                    <a:pt x="168309" y="256498"/>
                  </a:lnTo>
                  <a:lnTo>
                    <a:pt x="172605" y="266979"/>
                  </a:lnTo>
                  <a:lnTo>
                    <a:pt x="137223" y="266979"/>
                  </a:lnTo>
                  <a:lnTo>
                    <a:pt x="133689" y="258582"/>
                  </a:lnTo>
                  <a:lnTo>
                    <a:pt x="129563" y="244913"/>
                  </a:lnTo>
                  <a:lnTo>
                    <a:pt x="124845" y="226452"/>
                  </a:lnTo>
                  <a:lnTo>
                    <a:pt x="119532" y="203682"/>
                  </a:lnTo>
                  <a:lnTo>
                    <a:pt x="112289" y="180369"/>
                  </a:lnTo>
                  <a:lnTo>
                    <a:pt x="101690" y="164653"/>
                  </a:lnTo>
                  <a:lnTo>
                    <a:pt x="86740" y="155574"/>
                  </a:lnTo>
                  <a:lnTo>
                    <a:pt x="66446" y="152171"/>
                  </a:lnTo>
                  <a:lnTo>
                    <a:pt x="34213" y="152171"/>
                  </a:lnTo>
                  <a:lnTo>
                    <a:pt x="34213" y="266979"/>
                  </a:lnTo>
                  <a:lnTo>
                    <a:pt x="0" y="266979"/>
                  </a:lnTo>
                  <a:lnTo>
                    <a:pt x="0" y="5499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6" name="object 46"/>
          <p:cNvGrpSpPr/>
          <p:nvPr/>
        </p:nvGrpSpPr>
        <p:grpSpPr>
          <a:xfrm>
            <a:off x="8326901" y="1054639"/>
            <a:ext cx="432434" cy="210820"/>
            <a:chOff x="8326901" y="1054639"/>
            <a:chExt cx="432434" cy="210820"/>
          </a:xfrm>
        </p:grpSpPr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26901" y="1054639"/>
              <a:ext cx="197218" cy="21019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61635" y="1054639"/>
              <a:ext cx="197218" cy="210197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8805424" y="1054639"/>
            <a:ext cx="285115" cy="206375"/>
            <a:chOff x="8805424" y="1054639"/>
            <a:chExt cx="285115" cy="206375"/>
          </a:xfrm>
        </p:grpSpPr>
        <p:sp>
          <p:nvSpPr>
            <p:cNvPr id="50" name="object 50"/>
            <p:cNvSpPr/>
            <p:nvPr/>
          </p:nvSpPr>
          <p:spPr>
            <a:xfrm>
              <a:off x="8811044" y="1060259"/>
              <a:ext cx="273685" cy="194945"/>
            </a:xfrm>
            <a:custGeom>
              <a:avLst/>
              <a:gdLst/>
              <a:ahLst/>
              <a:cxnLst/>
              <a:rect l="l" t="t" r="r" b="b"/>
              <a:pathLst>
                <a:path w="273684" h="194944">
                  <a:moveTo>
                    <a:pt x="210743" y="0"/>
                  </a:moveTo>
                  <a:lnTo>
                    <a:pt x="168668" y="13360"/>
                  </a:lnTo>
                  <a:lnTo>
                    <a:pt x="147434" y="38125"/>
                  </a:lnTo>
                  <a:lnTo>
                    <a:pt x="146659" y="38125"/>
                  </a:lnTo>
                  <a:lnTo>
                    <a:pt x="138404" y="22717"/>
                  </a:lnTo>
                  <a:lnTo>
                    <a:pt x="126357" y="10661"/>
                  </a:lnTo>
                  <a:lnTo>
                    <a:pt x="110992" y="2806"/>
                  </a:lnTo>
                  <a:lnTo>
                    <a:pt x="92786" y="0"/>
                  </a:lnTo>
                  <a:lnTo>
                    <a:pt x="71669" y="2923"/>
                  </a:lnTo>
                  <a:lnTo>
                    <a:pt x="55089" y="10712"/>
                  </a:lnTo>
                  <a:lnTo>
                    <a:pt x="42419" y="21892"/>
                  </a:lnTo>
                  <a:lnTo>
                    <a:pt x="33032" y="34988"/>
                  </a:lnTo>
                  <a:lnTo>
                    <a:pt x="31838" y="34988"/>
                  </a:lnTo>
                  <a:lnTo>
                    <a:pt x="30276" y="4318"/>
                  </a:lnTo>
                  <a:lnTo>
                    <a:pt x="0" y="4318"/>
                  </a:lnTo>
                  <a:lnTo>
                    <a:pt x="742" y="16240"/>
                  </a:lnTo>
                  <a:lnTo>
                    <a:pt x="1223" y="28601"/>
                  </a:lnTo>
                  <a:lnTo>
                    <a:pt x="1562" y="55829"/>
                  </a:lnTo>
                  <a:lnTo>
                    <a:pt x="1562" y="194627"/>
                  </a:lnTo>
                  <a:lnTo>
                    <a:pt x="35382" y="194627"/>
                  </a:lnTo>
                  <a:lnTo>
                    <a:pt x="35382" y="73914"/>
                  </a:lnTo>
                  <a:lnTo>
                    <a:pt x="36169" y="68021"/>
                  </a:lnTo>
                  <a:lnTo>
                    <a:pt x="65946" y="31281"/>
                  </a:lnTo>
                  <a:lnTo>
                    <a:pt x="80987" y="28308"/>
                  </a:lnTo>
                  <a:lnTo>
                    <a:pt x="98305" y="32220"/>
                  </a:lnTo>
                  <a:lnTo>
                    <a:pt x="110721" y="43097"/>
                  </a:lnTo>
                  <a:lnTo>
                    <a:pt x="118199" y="59651"/>
                  </a:lnTo>
                  <a:lnTo>
                    <a:pt x="120700" y="80594"/>
                  </a:lnTo>
                  <a:lnTo>
                    <a:pt x="120700" y="194627"/>
                  </a:lnTo>
                  <a:lnTo>
                    <a:pt x="154520" y="194627"/>
                  </a:lnTo>
                  <a:lnTo>
                    <a:pt x="154520" y="70777"/>
                  </a:lnTo>
                  <a:lnTo>
                    <a:pt x="155702" y="64477"/>
                  </a:lnTo>
                  <a:lnTo>
                    <a:pt x="184310" y="30846"/>
                  </a:lnTo>
                  <a:lnTo>
                    <a:pt x="198158" y="28308"/>
                  </a:lnTo>
                  <a:lnTo>
                    <a:pt x="216391" y="32318"/>
                  </a:lnTo>
                  <a:lnTo>
                    <a:pt x="229274" y="43883"/>
                  </a:lnTo>
                  <a:lnTo>
                    <a:pt x="236921" y="62303"/>
                  </a:lnTo>
                  <a:lnTo>
                    <a:pt x="239445" y="86880"/>
                  </a:lnTo>
                  <a:lnTo>
                    <a:pt x="239445" y="194627"/>
                  </a:lnTo>
                  <a:lnTo>
                    <a:pt x="273265" y="194627"/>
                  </a:lnTo>
                  <a:lnTo>
                    <a:pt x="273265" y="82562"/>
                  </a:lnTo>
                  <a:lnTo>
                    <a:pt x="267034" y="41790"/>
                  </a:lnTo>
                  <a:lnTo>
                    <a:pt x="251439" y="16506"/>
                  </a:lnTo>
                  <a:lnTo>
                    <a:pt x="231126" y="3609"/>
                  </a:lnTo>
                  <a:lnTo>
                    <a:pt x="2107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8811044" y="1060259"/>
              <a:ext cx="273685" cy="194945"/>
            </a:xfrm>
            <a:custGeom>
              <a:avLst/>
              <a:gdLst/>
              <a:ahLst/>
              <a:cxnLst/>
              <a:rect l="l" t="t" r="r" b="b"/>
              <a:pathLst>
                <a:path w="273684" h="194944">
                  <a:moveTo>
                    <a:pt x="1562" y="55829"/>
                  </a:moveTo>
                  <a:lnTo>
                    <a:pt x="1484" y="41699"/>
                  </a:lnTo>
                  <a:lnTo>
                    <a:pt x="1223" y="28601"/>
                  </a:lnTo>
                  <a:lnTo>
                    <a:pt x="742" y="16240"/>
                  </a:lnTo>
                  <a:lnTo>
                    <a:pt x="0" y="4318"/>
                  </a:lnTo>
                  <a:lnTo>
                    <a:pt x="30276" y="4318"/>
                  </a:lnTo>
                  <a:lnTo>
                    <a:pt x="31838" y="34988"/>
                  </a:lnTo>
                  <a:lnTo>
                    <a:pt x="33032" y="34988"/>
                  </a:lnTo>
                  <a:lnTo>
                    <a:pt x="42419" y="21892"/>
                  </a:lnTo>
                  <a:lnTo>
                    <a:pt x="55089" y="10712"/>
                  </a:lnTo>
                  <a:lnTo>
                    <a:pt x="71669" y="2923"/>
                  </a:lnTo>
                  <a:lnTo>
                    <a:pt x="92786" y="0"/>
                  </a:lnTo>
                  <a:lnTo>
                    <a:pt x="110992" y="2806"/>
                  </a:lnTo>
                  <a:lnTo>
                    <a:pt x="126357" y="10661"/>
                  </a:lnTo>
                  <a:lnTo>
                    <a:pt x="138404" y="22717"/>
                  </a:lnTo>
                  <a:lnTo>
                    <a:pt x="146659" y="38125"/>
                  </a:lnTo>
                  <a:lnTo>
                    <a:pt x="147434" y="38125"/>
                  </a:lnTo>
                  <a:lnTo>
                    <a:pt x="177516" y="7624"/>
                  </a:lnTo>
                  <a:lnTo>
                    <a:pt x="210743" y="0"/>
                  </a:lnTo>
                  <a:lnTo>
                    <a:pt x="231126" y="3609"/>
                  </a:lnTo>
                  <a:lnTo>
                    <a:pt x="251439" y="16506"/>
                  </a:lnTo>
                  <a:lnTo>
                    <a:pt x="267034" y="41790"/>
                  </a:lnTo>
                  <a:lnTo>
                    <a:pt x="273265" y="82562"/>
                  </a:lnTo>
                  <a:lnTo>
                    <a:pt x="273265" y="194627"/>
                  </a:lnTo>
                  <a:lnTo>
                    <a:pt x="239445" y="194627"/>
                  </a:lnTo>
                  <a:lnTo>
                    <a:pt x="239445" y="86880"/>
                  </a:lnTo>
                  <a:lnTo>
                    <a:pt x="236921" y="62303"/>
                  </a:lnTo>
                  <a:lnTo>
                    <a:pt x="229274" y="43883"/>
                  </a:lnTo>
                  <a:lnTo>
                    <a:pt x="216391" y="32318"/>
                  </a:lnTo>
                  <a:lnTo>
                    <a:pt x="198158" y="28308"/>
                  </a:lnTo>
                  <a:lnTo>
                    <a:pt x="184310" y="30846"/>
                  </a:lnTo>
                  <a:lnTo>
                    <a:pt x="157276" y="59766"/>
                  </a:lnTo>
                  <a:lnTo>
                    <a:pt x="154520" y="70777"/>
                  </a:lnTo>
                  <a:lnTo>
                    <a:pt x="154520" y="77063"/>
                  </a:lnTo>
                  <a:lnTo>
                    <a:pt x="154520" y="194627"/>
                  </a:lnTo>
                  <a:lnTo>
                    <a:pt x="120700" y="194627"/>
                  </a:lnTo>
                  <a:lnTo>
                    <a:pt x="120700" y="80594"/>
                  </a:lnTo>
                  <a:lnTo>
                    <a:pt x="118199" y="59651"/>
                  </a:lnTo>
                  <a:lnTo>
                    <a:pt x="110721" y="43097"/>
                  </a:lnTo>
                  <a:lnTo>
                    <a:pt x="98305" y="32220"/>
                  </a:lnTo>
                  <a:lnTo>
                    <a:pt x="80987" y="28308"/>
                  </a:lnTo>
                  <a:lnTo>
                    <a:pt x="65946" y="31281"/>
                  </a:lnTo>
                  <a:lnTo>
                    <a:pt x="38138" y="62903"/>
                  </a:lnTo>
                  <a:lnTo>
                    <a:pt x="35382" y="73914"/>
                  </a:lnTo>
                  <a:lnTo>
                    <a:pt x="35382" y="79819"/>
                  </a:lnTo>
                  <a:lnTo>
                    <a:pt x="35382" y="194627"/>
                  </a:lnTo>
                  <a:lnTo>
                    <a:pt x="1562" y="194627"/>
                  </a:lnTo>
                  <a:lnTo>
                    <a:pt x="1562" y="55829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/>
          <p:cNvGrpSpPr/>
          <p:nvPr/>
        </p:nvGrpSpPr>
        <p:grpSpPr>
          <a:xfrm>
            <a:off x="9134125" y="1204042"/>
            <a:ext cx="58419" cy="60960"/>
            <a:chOff x="9134125" y="1204042"/>
            <a:chExt cx="58419" cy="60960"/>
          </a:xfrm>
        </p:grpSpPr>
        <p:sp>
          <p:nvSpPr>
            <p:cNvPr id="53" name="object 53"/>
            <p:cNvSpPr/>
            <p:nvPr/>
          </p:nvSpPr>
          <p:spPr>
            <a:xfrm>
              <a:off x="9139745" y="1209662"/>
              <a:ext cx="46990" cy="50165"/>
            </a:xfrm>
            <a:custGeom>
              <a:avLst/>
              <a:gdLst/>
              <a:ahLst/>
              <a:cxnLst/>
              <a:rect l="l" t="t" r="r" b="b"/>
              <a:pathLst>
                <a:path w="46990" h="50165">
                  <a:moveTo>
                    <a:pt x="23583" y="0"/>
                  </a:moveTo>
                  <a:lnTo>
                    <a:pt x="14091" y="1822"/>
                  </a:lnTo>
                  <a:lnTo>
                    <a:pt x="6629" y="6924"/>
                  </a:lnTo>
                  <a:lnTo>
                    <a:pt x="1749" y="14755"/>
                  </a:lnTo>
                  <a:lnTo>
                    <a:pt x="0" y="24764"/>
                  </a:lnTo>
                  <a:lnTo>
                    <a:pt x="1687" y="34610"/>
                  </a:lnTo>
                  <a:lnTo>
                    <a:pt x="6432" y="42464"/>
                  </a:lnTo>
                  <a:lnTo>
                    <a:pt x="13758" y="47662"/>
                  </a:lnTo>
                  <a:lnTo>
                    <a:pt x="23190" y="49542"/>
                  </a:lnTo>
                  <a:lnTo>
                    <a:pt x="33017" y="47662"/>
                  </a:lnTo>
                  <a:lnTo>
                    <a:pt x="40446" y="42464"/>
                  </a:lnTo>
                  <a:lnTo>
                    <a:pt x="45146" y="34610"/>
                  </a:lnTo>
                  <a:lnTo>
                    <a:pt x="46786" y="24764"/>
                  </a:lnTo>
                  <a:lnTo>
                    <a:pt x="45095" y="14755"/>
                  </a:lnTo>
                  <a:lnTo>
                    <a:pt x="40343" y="6924"/>
                  </a:lnTo>
                  <a:lnTo>
                    <a:pt x="33011" y="1822"/>
                  </a:lnTo>
                  <a:lnTo>
                    <a:pt x="2358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9139745" y="1209662"/>
              <a:ext cx="46990" cy="50165"/>
            </a:xfrm>
            <a:custGeom>
              <a:avLst/>
              <a:gdLst/>
              <a:ahLst/>
              <a:cxnLst/>
              <a:rect l="l" t="t" r="r" b="b"/>
              <a:pathLst>
                <a:path w="46990" h="50165">
                  <a:moveTo>
                    <a:pt x="0" y="24764"/>
                  </a:moveTo>
                  <a:lnTo>
                    <a:pt x="1749" y="14755"/>
                  </a:lnTo>
                  <a:lnTo>
                    <a:pt x="6629" y="6924"/>
                  </a:lnTo>
                  <a:lnTo>
                    <a:pt x="14091" y="1822"/>
                  </a:lnTo>
                  <a:lnTo>
                    <a:pt x="23583" y="0"/>
                  </a:lnTo>
                  <a:lnTo>
                    <a:pt x="33011" y="1822"/>
                  </a:lnTo>
                  <a:lnTo>
                    <a:pt x="40343" y="6924"/>
                  </a:lnTo>
                  <a:lnTo>
                    <a:pt x="45095" y="14755"/>
                  </a:lnTo>
                  <a:lnTo>
                    <a:pt x="46786" y="24764"/>
                  </a:lnTo>
                  <a:lnTo>
                    <a:pt x="45146" y="34610"/>
                  </a:lnTo>
                  <a:lnTo>
                    <a:pt x="40446" y="42464"/>
                  </a:lnTo>
                  <a:lnTo>
                    <a:pt x="33017" y="47662"/>
                  </a:lnTo>
                  <a:lnTo>
                    <a:pt x="23190" y="49542"/>
                  </a:lnTo>
                  <a:lnTo>
                    <a:pt x="13758" y="47662"/>
                  </a:lnTo>
                  <a:lnTo>
                    <a:pt x="6432" y="42464"/>
                  </a:lnTo>
                  <a:lnTo>
                    <a:pt x="1687" y="34610"/>
                  </a:lnTo>
                  <a:lnTo>
                    <a:pt x="0" y="24764"/>
                  </a:lnTo>
                  <a:close/>
                </a:path>
              </a:pathLst>
            </a:custGeom>
            <a:ln w="1123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5" name="object 55"/>
          <p:cNvGrpSpPr/>
          <p:nvPr/>
        </p:nvGrpSpPr>
        <p:grpSpPr>
          <a:xfrm>
            <a:off x="2660599" y="1537779"/>
            <a:ext cx="325755" cy="123189"/>
            <a:chOff x="2660599" y="1537779"/>
            <a:chExt cx="325755" cy="123189"/>
          </a:xfrm>
        </p:grpSpPr>
        <p:sp>
          <p:nvSpPr>
            <p:cNvPr id="56" name="object 56"/>
            <p:cNvSpPr/>
            <p:nvPr/>
          </p:nvSpPr>
          <p:spPr>
            <a:xfrm>
              <a:off x="2660599" y="1543926"/>
              <a:ext cx="15240" cy="115570"/>
            </a:xfrm>
            <a:custGeom>
              <a:avLst/>
              <a:gdLst/>
              <a:ahLst/>
              <a:cxnLst/>
              <a:rect l="l" t="t" r="r" b="b"/>
              <a:pathLst>
                <a:path w="15239" h="115569">
                  <a:moveTo>
                    <a:pt x="14858" y="0"/>
                  </a:moveTo>
                  <a:lnTo>
                    <a:pt x="0" y="0"/>
                  </a:lnTo>
                  <a:lnTo>
                    <a:pt x="0" y="115074"/>
                  </a:lnTo>
                  <a:lnTo>
                    <a:pt x="14858" y="115074"/>
                  </a:lnTo>
                  <a:lnTo>
                    <a:pt x="14858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00375" y="1537779"/>
              <a:ext cx="285737" cy="123101"/>
            </a:xfrm>
            <a:prstGeom prst="rect">
              <a:avLst/>
            </a:prstGeom>
          </p:spPr>
        </p:pic>
      </p:grpSp>
      <p:pic>
        <p:nvPicPr>
          <p:cNvPr id="63" name="object 6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56051" y="1537779"/>
            <a:ext cx="2351537" cy="363169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3046171" y="1537779"/>
            <a:ext cx="584835" cy="123189"/>
            <a:chOff x="3046171" y="1537779"/>
            <a:chExt cx="584835" cy="123189"/>
          </a:xfrm>
        </p:grpSpPr>
        <p:pic>
          <p:nvPicPr>
            <p:cNvPr id="59" name="object 5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46171" y="1574495"/>
              <a:ext cx="191871" cy="8638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58350" y="1552638"/>
              <a:ext cx="119316" cy="10807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01199" y="1537779"/>
              <a:ext cx="229247" cy="122936"/>
            </a:xfrm>
            <a:prstGeom prst="rect">
              <a:avLst/>
            </a:prstGeom>
          </p:spPr>
        </p:pic>
      </p:grpSp>
      <p:pic>
        <p:nvPicPr>
          <p:cNvPr id="62" name="object 6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828846" y="1537779"/>
            <a:ext cx="3964635" cy="158953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7800975" y="1537779"/>
            <a:ext cx="473075" cy="123189"/>
            <a:chOff x="7800975" y="1537779"/>
            <a:chExt cx="473075" cy="123189"/>
          </a:xfrm>
        </p:grpSpPr>
        <p:sp>
          <p:nvSpPr>
            <p:cNvPr id="65" name="object 65"/>
            <p:cNvSpPr/>
            <p:nvPr/>
          </p:nvSpPr>
          <p:spPr>
            <a:xfrm>
              <a:off x="7800975" y="1543875"/>
              <a:ext cx="171450" cy="115570"/>
            </a:xfrm>
            <a:custGeom>
              <a:avLst/>
              <a:gdLst/>
              <a:ahLst/>
              <a:cxnLst/>
              <a:rect l="l" t="t" r="r" b="b"/>
              <a:pathLst>
                <a:path w="171450" h="115569">
                  <a:moveTo>
                    <a:pt x="85191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5001" y="12700"/>
                  </a:lnTo>
                  <a:lnTo>
                    <a:pt x="35001" y="115570"/>
                  </a:lnTo>
                  <a:lnTo>
                    <a:pt x="50038" y="115570"/>
                  </a:lnTo>
                  <a:lnTo>
                    <a:pt x="50038" y="12700"/>
                  </a:lnTo>
                  <a:lnTo>
                    <a:pt x="85191" y="12700"/>
                  </a:lnTo>
                  <a:lnTo>
                    <a:pt x="85191" y="0"/>
                  </a:lnTo>
                  <a:close/>
                </a:path>
                <a:path w="171450" h="115569">
                  <a:moveTo>
                    <a:pt x="170878" y="0"/>
                  </a:moveTo>
                  <a:lnTo>
                    <a:pt x="85686" y="0"/>
                  </a:lnTo>
                  <a:lnTo>
                    <a:pt x="85686" y="12700"/>
                  </a:lnTo>
                  <a:lnTo>
                    <a:pt x="120688" y="12700"/>
                  </a:lnTo>
                  <a:lnTo>
                    <a:pt x="120688" y="115570"/>
                  </a:lnTo>
                  <a:lnTo>
                    <a:pt x="135724" y="115570"/>
                  </a:lnTo>
                  <a:lnTo>
                    <a:pt x="135724" y="12700"/>
                  </a:lnTo>
                  <a:lnTo>
                    <a:pt x="170878" y="12700"/>
                  </a:lnTo>
                  <a:lnTo>
                    <a:pt x="170878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12468" y="1574495"/>
              <a:ext cx="65887" cy="8638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107362" y="1537779"/>
              <a:ext cx="166420" cy="123101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8323109" y="1537779"/>
            <a:ext cx="2256790" cy="157480"/>
            <a:chOff x="8323109" y="1537779"/>
            <a:chExt cx="2256790" cy="157480"/>
          </a:xfrm>
        </p:grpSpPr>
        <p:sp>
          <p:nvSpPr>
            <p:cNvPr id="69" name="object 69"/>
            <p:cNvSpPr/>
            <p:nvPr/>
          </p:nvSpPr>
          <p:spPr>
            <a:xfrm>
              <a:off x="8323109" y="1542059"/>
              <a:ext cx="87630" cy="118745"/>
            </a:xfrm>
            <a:custGeom>
              <a:avLst/>
              <a:gdLst/>
              <a:ahLst/>
              <a:cxnLst/>
              <a:rect l="l" t="t" r="r" b="b"/>
              <a:pathLst>
                <a:path w="87629" h="118744">
                  <a:moveTo>
                    <a:pt x="60083" y="0"/>
                  </a:moveTo>
                  <a:lnTo>
                    <a:pt x="35645" y="4376"/>
                  </a:lnTo>
                  <a:lnTo>
                    <a:pt x="16663" y="16708"/>
                  </a:lnTo>
                  <a:lnTo>
                    <a:pt x="4371" y="35795"/>
                  </a:lnTo>
                  <a:lnTo>
                    <a:pt x="0" y="60439"/>
                  </a:lnTo>
                  <a:lnTo>
                    <a:pt x="4320" y="85448"/>
                  </a:lnTo>
                  <a:lnTo>
                    <a:pt x="16259" y="103692"/>
                  </a:lnTo>
                  <a:lnTo>
                    <a:pt x="34279" y="114863"/>
                  </a:lnTo>
                  <a:lnTo>
                    <a:pt x="56845" y="118656"/>
                  </a:lnTo>
                  <a:lnTo>
                    <a:pt x="66728" y="118184"/>
                  </a:lnTo>
                  <a:lnTo>
                    <a:pt x="75236" y="116943"/>
                  </a:lnTo>
                  <a:lnTo>
                    <a:pt x="82146" y="115189"/>
                  </a:lnTo>
                  <a:lnTo>
                    <a:pt x="87236" y="113182"/>
                  </a:lnTo>
                  <a:lnTo>
                    <a:pt x="84162" y="101396"/>
                  </a:lnTo>
                  <a:lnTo>
                    <a:pt x="78181" y="104305"/>
                  </a:lnTo>
                  <a:lnTo>
                    <a:pt x="68973" y="106184"/>
                  </a:lnTo>
                  <a:lnTo>
                    <a:pt x="59918" y="106184"/>
                  </a:lnTo>
                  <a:lnTo>
                    <a:pt x="41200" y="102916"/>
                  </a:lnTo>
                  <a:lnTo>
                    <a:pt x="27311" y="93614"/>
                  </a:lnTo>
                  <a:lnTo>
                    <a:pt x="18670" y="79031"/>
                  </a:lnTo>
                  <a:lnTo>
                    <a:pt x="15697" y="59918"/>
                  </a:lnTo>
                  <a:lnTo>
                    <a:pt x="18918" y="39754"/>
                  </a:lnTo>
                  <a:lnTo>
                    <a:pt x="28028" y="24852"/>
                  </a:lnTo>
                  <a:lnTo>
                    <a:pt x="42196" y="15614"/>
                  </a:lnTo>
                  <a:lnTo>
                    <a:pt x="60591" y="12445"/>
                  </a:lnTo>
                  <a:lnTo>
                    <a:pt x="70154" y="12445"/>
                  </a:lnTo>
                  <a:lnTo>
                    <a:pt x="78181" y="14503"/>
                  </a:lnTo>
                  <a:lnTo>
                    <a:pt x="83807" y="17233"/>
                  </a:lnTo>
                  <a:lnTo>
                    <a:pt x="87414" y="5118"/>
                  </a:lnTo>
                  <a:lnTo>
                    <a:pt x="83499" y="3450"/>
                  </a:lnTo>
                  <a:lnTo>
                    <a:pt x="77649" y="1787"/>
                  </a:lnTo>
                  <a:lnTo>
                    <a:pt x="69849" y="510"/>
                  </a:lnTo>
                  <a:lnTo>
                    <a:pt x="60083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416619" y="1537779"/>
              <a:ext cx="2162797" cy="156895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652272" y="2417064"/>
            <a:ext cx="3261360" cy="883919"/>
            <a:chOff x="652272" y="2417064"/>
            <a:chExt cx="3261360" cy="883919"/>
          </a:xfrm>
        </p:grpSpPr>
        <p:sp>
          <p:nvSpPr>
            <p:cNvPr id="72" name="object 72"/>
            <p:cNvSpPr/>
            <p:nvPr/>
          </p:nvSpPr>
          <p:spPr>
            <a:xfrm>
              <a:off x="65989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11" y="835193"/>
                  </a:lnTo>
                  <a:lnTo>
                    <a:pt x="16068" y="852630"/>
                  </a:lnTo>
                  <a:lnTo>
                    <a:pt x="33507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65989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507" y="864375"/>
                  </a:lnTo>
                  <a:lnTo>
                    <a:pt x="16068" y="852630"/>
                  </a:lnTo>
                  <a:lnTo>
                    <a:pt x="4311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32690" y="2679204"/>
              <a:ext cx="530351" cy="53035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23142" y="2808852"/>
              <a:ext cx="1137627" cy="1484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23428" y="3073120"/>
              <a:ext cx="1702625" cy="227317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4447032" y="2417064"/>
            <a:ext cx="3261360" cy="883919"/>
            <a:chOff x="4447032" y="2417064"/>
            <a:chExt cx="3261360" cy="883919"/>
          </a:xfrm>
        </p:grpSpPr>
        <p:sp>
          <p:nvSpPr>
            <p:cNvPr id="78" name="object 78"/>
            <p:cNvSpPr/>
            <p:nvPr/>
          </p:nvSpPr>
          <p:spPr>
            <a:xfrm>
              <a:off x="445465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445465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27435" y="2679204"/>
              <a:ext cx="530351" cy="53035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24290" y="2808852"/>
              <a:ext cx="1482991" cy="14847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19077" y="3073120"/>
              <a:ext cx="1709674" cy="227317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8241792" y="2417064"/>
            <a:ext cx="3261360" cy="883919"/>
            <a:chOff x="8241792" y="2417064"/>
            <a:chExt cx="3261360" cy="883919"/>
          </a:xfrm>
        </p:grpSpPr>
        <p:sp>
          <p:nvSpPr>
            <p:cNvPr id="84" name="object 84"/>
            <p:cNvSpPr/>
            <p:nvPr/>
          </p:nvSpPr>
          <p:spPr>
            <a:xfrm>
              <a:off x="824941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8249412" y="2424684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522208" y="2679204"/>
              <a:ext cx="530351" cy="53035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219939" y="2812827"/>
              <a:ext cx="867575" cy="114858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108787" y="2814555"/>
              <a:ext cx="188239" cy="11137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215120" y="3073120"/>
              <a:ext cx="1702625" cy="227317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652272" y="3651503"/>
            <a:ext cx="3261360" cy="884555"/>
            <a:chOff x="652272" y="3651503"/>
            <a:chExt cx="3261360" cy="884555"/>
          </a:xfrm>
        </p:grpSpPr>
        <p:sp>
          <p:nvSpPr>
            <p:cNvPr id="91" name="object 91"/>
            <p:cNvSpPr/>
            <p:nvPr/>
          </p:nvSpPr>
          <p:spPr>
            <a:xfrm>
              <a:off x="65989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11" y="835193"/>
                  </a:lnTo>
                  <a:lnTo>
                    <a:pt x="16068" y="852630"/>
                  </a:lnTo>
                  <a:lnTo>
                    <a:pt x="33507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65989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507" y="864375"/>
                  </a:lnTo>
                  <a:lnTo>
                    <a:pt x="16068" y="852630"/>
                  </a:lnTo>
                  <a:lnTo>
                    <a:pt x="4311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32690" y="3913631"/>
              <a:ext cx="530351" cy="53035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23142" y="4043927"/>
              <a:ext cx="1140955" cy="1484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23428" y="4308195"/>
              <a:ext cx="1702625" cy="227317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4447032" y="3651503"/>
            <a:ext cx="3261360" cy="884555"/>
            <a:chOff x="4447032" y="3651503"/>
            <a:chExt cx="3261360" cy="884555"/>
          </a:xfrm>
        </p:grpSpPr>
        <p:sp>
          <p:nvSpPr>
            <p:cNvPr id="97" name="object 97"/>
            <p:cNvSpPr/>
            <p:nvPr/>
          </p:nvSpPr>
          <p:spPr>
            <a:xfrm>
              <a:off x="445465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445465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727435" y="3913631"/>
              <a:ext cx="530351" cy="53035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417953" y="4047902"/>
              <a:ext cx="720166" cy="11485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160522" y="4043927"/>
              <a:ext cx="730935" cy="15021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419077" y="4308195"/>
              <a:ext cx="1709674" cy="227317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8241792" y="3651503"/>
            <a:ext cx="3261360" cy="884555"/>
            <a:chOff x="8241792" y="3651503"/>
            <a:chExt cx="3261360" cy="884555"/>
          </a:xfrm>
        </p:grpSpPr>
        <p:sp>
          <p:nvSpPr>
            <p:cNvPr id="104" name="object 104"/>
            <p:cNvSpPr/>
            <p:nvPr/>
          </p:nvSpPr>
          <p:spPr>
            <a:xfrm>
              <a:off x="824941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319125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191256" y="868679"/>
                  </a:lnTo>
                  <a:lnTo>
                    <a:pt x="3212633" y="864375"/>
                  </a:lnTo>
                  <a:lnTo>
                    <a:pt x="3230070" y="852630"/>
                  </a:lnTo>
                  <a:lnTo>
                    <a:pt x="3241815" y="835193"/>
                  </a:lnTo>
                  <a:lnTo>
                    <a:pt x="3246120" y="813815"/>
                  </a:lnTo>
                  <a:lnTo>
                    <a:pt x="3246120" y="54863"/>
                  </a:lnTo>
                  <a:lnTo>
                    <a:pt x="3241815" y="33486"/>
                  </a:lnTo>
                  <a:lnTo>
                    <a:pt x="3230070" y="16049"/>
                  </a:lnTo>
                  <a:lnTo>
                    <a:pt x="3212633" y="4304"/>
                  </a:lnTo>
                  <a:lnTo>
                    <a:pt x="31912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/>
            <p:cNvSpPr/>
            <p:nvPr/>
          </p:nvSpPr>
          <p:spPr>
            <a:xfrm>
              <a:off x="8249412" y="3659123"/>
              <a:ext cx="3246120" cy="868680"/>
            </a:xfrm>
            <a:custGeom>
              <a:avLst/>
              <a:gdLst/>
              <a:ahLst/>
              <a:cxnLst/>
              <a:rect l="l" t="t" r="r" b="b"/>
              <a:pathLst>
                <a:path w="3246120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91256" y="0"/>
                  </a:lnTo>
                  <a:lnTo>
                    <a:pt x="3212633" y="4304"/>
                  </a:lnTo>
                  <a:lnTo>
                    <a:pt x="3230070" y="16049"/>
                  </a:lnTo>
                  <a:lnTo>
                    <a:pt x="3241815" y="33486"/>
                  </a:lnTo>
                  <a:lnTo>
                    <a:pt x="3246120" y="54863"/>
                  </a:lnTo>
                  <a:lnTo>
                    <a:pt x="3246120" y="813815"/>
                  </a:lnTo>
                  <a:lnTo>
                    <a:pt x="3241815" y="835193"/>
                  </a:lnTo>
                  <a:lnTo>
                    <a:pt x="3230070" y="852630"/>
                  </a:lnTo>
                  <a:lnTo>
                    <a:pt x="3212633" y="864375"/>
                  </a:lnTo>
                  <a:lnTo>
                    <a:pt x="319125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22208" y="3913631"/>
              <a:ext cx="530351" cy="53035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213602" y="4043927"/>
              <a:ext cx="1725523" cy="11883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215120" y="4308195"/>
              <a:ext cx="1702625" cy="227317"/>
            </a:xfrm>
            <a:prstGeom prst="rect">
              <a:avLst/>
            </a:prstGeom>
          </p:spPr>
        </p:pic>
      </p:grpSp>
      <p:pic>
        <p:nvPicPr>
          <p:cNvPr id="109" name="object 109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005583" y="5315711"/>
            <a:ext cx="8199119" cy="490727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10" name="object 11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111" name="object 111"/>
          <p:cNvSpPr/>
          <p:nvPr/>
        </p:nvSpPr>
        <p:spPr>
          <a:xfrm>
            <a:off x="11505984" y="6478028"/>
            <a:ext cx="87630" cy="59690"/>
          </a:xfrm>
          <a:custGeom>
            <a:avLst/>
            <a:gdLst/>
            <a:ahLst/>
            <a:cxnLst/>
            <a:rect l="l" t="t" r="r" b="b"/>
            <a:pathLst>
              <a:path w="87629" h="59690">
                <a:moveTo>
                  <a:pt x="19177" y="977"/>
                </a:moveTo>
                <a:lnTo>
                  <a:pt x="12547" y="977"/>
                </a:lnTo>
                <a:lnTo>
                  <a:pt x="0" y="7683"/>
                </a:lnTo>
                <a:lnTo>
                  <a:pt x="1498" y="13614"/>
                </a:lnTo>
                <a:lnTo>
                  <a:pt x="11480" y="8216"/>
                </a:lnTo>
                <a:lnTo>
                  <a:pt x="11671" y="8216"/>
                </a:lnTo>
                <a:lnTo>
                  <a:pt x="11671" y="58407"/>
                </a:lnTo>
                <a:lnTo>
                  <a:pt x="19177" y="58407"/>
                </a:lnTo>
                <a:lnTo>
                  <a:pt x="19177" y="977"/>
                </a:lnTo>
                <a:close/>
              </a:path>
              <a:path w="87629" h="59690">
                <a:moveTo>
                  <a:pt x="87325" y="29070"/>
                </a:moveTo>
                <a:lnTo>
                  <a:pt x="86080" y="17081"/>
                </a:lnTo>
                <a:lnTo>
                  <a:pt x="86055" y="16814"/>
                </a:lnTo>
                <a:lnTo>
                  <a:pt x="82372" y="7708"/>
                </a:lnTo>
                <a:lnTo>
                  <a:pt x="80606" y="6007"/>
                </a:lnTo>
                <a:lnTo>
                  <a:pt x="79514" y="4965"/>
                </a:lnTo>
                <a:lnTo>
                  <a:pt x="79514" y="29070"/>
                </a:lnTo>
                <a:lnTo>
                  <a:pt x="79502" y="29959"/>
                </a:lnTo>
                <a:lnTo>
                  <a:pt x="78828" y="39357"/>
                </a:lnTo>
                <a:lnTo>
                  <a:pt x="76644" y="46901"/>
                </a:lnTo>
                <a:lnTo>
                  <a:pt x="72885" y="51816"/>
                </a:lnTo>
                <a:lnTo>
                  <a:pt x="72605" y="51816"/>
                </a:lnTo>
                <a:lnTo>
                  <a:pt x="67792" y="53378"/>
                </a:lnTo>
                <a:lnTo>
                  <a:pt x="62979" y="51816"/>
                </a:lnTo>
                <a:lnTo>
                  <a:pt x="59296" y="47269"/>
                </a:lnTo>
                <a:lnTo>
                  <a:pt x="56946" y="39916"/>
                </a:lnTo>
                <a:lnTo>
                  <a:pt x="56121" y="29959"/>
                </a:lnTo>
                <a:lnTo>
                  <a:pt x="56984" y="19799"/>
                </a:lnTo>
                <a:lnTo>
                  <a:pt x="56997" y="19621"/>
                </a:lnTo>
                <a:lnTo>
                  <a:pt x="59347" y="12420"/>
                </a:lnTo>
                <a:lnTo>
                  <a:pt x="59448" y="12115"/>
                </a:lnTo>
                <a:lnTo>
                  <a:pt x="63042" y="7708"/>
                </a:lnTo>
                <a:lnTo>
                  <a:pt x="62687" y="7708"/>
                </a:lnTo>
                <a:lnTo>
                  <a:pt x="67881" y="6007"/>
                </a:lnTo>
                <a:lnTo>
                  <a:pt x="73113" y="7708"/>
                </a:lnTo>
                <a:lnTo>
                  <a:pt x="76720" y="12420"/>
                </a:lnTo>
                <a:lnTo>
                  <a:pt x="78803" y="19621"/>
                </a:lnTo>
                <a:lnTo>
                  <a:pt x="78854" y="19799"/>
                </a:lnTo>
                <a:lnTo>
                  <a:pt x="79514" y="29070"/>
                </a:lnTo>
                <a:lnTo>
                  <a:pt x="79514" y="4965"/>
                </a:lnTo>
                <a:lnTo>
                  <a:pt x="76390" y="1968"/>
                </a:lnTo>
                <a:lnTo>
                  <a:pt x="68326" y="0"/>
                </a:lnTo>
                <a:lnTo>
                  <a:pt x="60261" y="1968"/>
                </a:lnTo>
                <a:lnTo>
                  <a:pt x="48361" y="29959"/>
                </a:lnTo>
                <a:lnTo>
                  <a:pt x="49758" y="42049"/>
                </a:lnTo>
                <a:lnTo>
                  <a:pt x="49809" y="42494"/>
                </a:lnTo>
                <a:lnTo>
                  <a:pt x="53619" y="51549"/>
                </a:lnTo>
                <a:lnTo>
                  <a:pt x="53784" y="51816"/>
                </a:lnTo>
                <a:lnTo>
                  <a:pt x="59664" y="57429"/>
                </a:lnTo>
                <a:lnTo>
                  <a:pt x="67348" y="59372"/>
                </a:lnTo>
                <a:lnTo>
                  <a:pt x="75628" y="57429"/>
                </a:lnTo>
                <a:lnTo>
                  <a:pt x="75780" y="57429"/>
                </a:lnTo>
                <a:lnTo>
                  <a:pt x="80137" y="53378"/>
                </a:lnTo>
                <a:lnTo>
                  <a:pt x="82105" y="51549"/>
                </a:lnTo>
                <a:lnTo>
                  <a:pt x="85991" y="42049"/>
                </a:lnTo>
                <a:lnTo>
                  <a:pt x="87223" y="29959"/>
                </a:lnTo>
                <a:lnTo>
                  <a:pt x="87325" y="2907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606" y="478516"/>
            <a:ext cx="1301177" cy="8398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55370" y="980293"/>
            <a:ext cx="159385" cy="285115"/>
            <a:chOff x="555370" y="980293"/>
            <a:chExt cx="159385" cy="285115"/>
          </a:xfrm>
        </p:grpSpPr>
        <p:sp>
          <p:nvSpPr>
            <p:cNvPr id="4" name="object 4"/>
            <p:cNvSpPr/>
            <p:nvPr/>
          </p:nvSpPr>
          <p:spPr>
            <a:xfrm>
              <a:off x="561162" y="986091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20" h="273050">
                  <a:moveTo>
                    <a:pt x="14724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120650"/>
                  </a:lnTo>
                  <a:lnTo>
                    <a:pt x="0" y="149860"/>
                  </a:lnTo>
                  <a:lnTo>
                    <a:pt x="0" y="273050"/>
                  </a:lnTo>
                  <a:lnTo>
                    <a:pt x="35293" y="273050"/>
                  </a:lnTo>
                  <a:lnTo>
                    <a:pt x="35293" y="149860"/>
                  </a:lnTo>
                  <a:lnTo>
                    <a:pt x="138722" y="149860"/>
                  </a:lnTo>
                  <a:lnTo>
                    <a:pt x="138722" y="120650"/>
                  </a:lnTo>
                  <a:lnTo>
                    <a:pt x="35293" y="120650"/>
                  </a:lnTo>
                  <a:lnTo>
                    <a:pt x="35293" y="29210"/>
                  </a:lnTo>
                  <a:lnTo>
                    <a:pt x="147243" y="29210"/>
                  </a:lnTo>
                  <a:lnTo>
                    <a:pt x="1472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1168" y="986091"/>
              <a:ext cx="147320" cy="273685"/>
            </a:xfrm>
            <a:custGeom>
              <a:avLst/>
              <a:gdLst/>
              <a:ahLst/>
              <a:cxnLst/>
              <a:rect l="l" t="t" r="r" b="b"/>
              <a:pathLst>
                <a:path w="147320" h="273684">
                  <a:moveTo>
                    <a:pt x="0" y="0"/>
                  </a:moveTo>
                  <a:lnTo>
                    <a:pt x="147243" y="0"/>
                  </a:lnTo>
                  <a:lnTo>
                    <a:pt x="147243" y="29603"/>
                  </a:lnTo>
                  <a:lnTo>
                    <a:pt x="35293" y="29603"/>
                  </a:lnTo>
                  <a:lnTo>
                    <a:pt x="35293" y="120459"/>
                  </a:lnTo>
                  <a:lnTo>
                    <a:pt x="138722" y="120459"/>
                  </a:lnTo>
                  <a:lnTo>
                    <a:pt x="138722" y="149669"/>
                  </a:lnTo>
                  <a:lnTo>
                    <a:pt x="35293" y="149669"/>
                  </a:lnTo>
                  <a:lnTo>
                    <a:pt x="35293" y="273367"/>
                  </a:lnTo>
                  <a:lnTo>
                    <a:pt x="0" y="273367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784194" y="1052887"/>
            <a:ext cx="334645" cy="217170"/>
            <a:chOff x="784194" y="1052887"/>
            <a:chExt cx="334645" cy="2171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194" y="1052887"/>
              <a:ext cx="110147" cy="2123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825" y="1052899"/>
              <a:ext cx="203441" cy="21682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167972" y="1052887"/>
            <a:ext cx="294005" cy="212725"/>
            <a:chOff x="1167972" y="1052887"/>
            <a:chExt cx="294005" cy="212725"/>
          </a:xfrm>
        </p:grpSpPr>
        <p:sp>
          <p:nvSpPr>
            <p:cNvPr id="10" name="object 10"/>
            <p:cNvSpPr/>
            <p:nvPr/>
          </p:nvSpPr>
          <p:spPr>
            <a:xfrm>
              <a:off x="1173769" y="1058684"/>
              <a:ext cx="281940" cy="201295"/>
            </a:xfrm>
            <a:custGeom>
              <a:avLst/>
              <a:gdLst/>
              <a:ahLst/>
              <a:cxnLst/>
              <a:rect l="l" t="t" r="r" b="b"/>
              <a:pathLst>
                <a:path w="281940" h="201294">
                  <a:moveTo>
                    <a:pt x="217385" y="0"/>
                  </a:moveTo>
                  <a:lnTo>
                    <a:pt x="173989" y="13792"/>
                  </a:lnTo>
                  <a:lnTo>
                    <a:pt x="152095" y="39344"/>
                  </a:lnTo>
                  <a:lnTo>
                    <a:pt x="151282" y="39344"/>
                  </a:lnTo>
                  <a:lnTo>
                    <a:pt x="142770" y="23440"/>
                  </a:lnTo>
                  <a:lnTo>
                    <a:pt x="130343" y="10999"/>
                  </a:lnTo>
                  <a:lnTo>
                    <a:pt x="114492" y="2895"/>
                  </a:lnTo>
                  <a:lnTo>
                    <a:pt x="95707" y="0"/>
                  </a:lnTo>
                  <a:lnTo>
                    <a:pt x="73927" y="3016"/>
                  </a:lnTo>
                  <a:lnTo>
                    <a:pt x="56827" y="11052"/>
                  </a:lnTo>
                  <a:lnTo>
                    <a:pt x="43759" y="22588"/>
                  </a:lnTo>
                  <a:lnTo>
                    <a:pt x="34074" y="36106"/>
                  </a:lnTo>
                  <a:lnTo>
                    <a:pt x="32842" y="36106"/>
                  </a:lnTo>
                  <a:lnTo>
                    <a:pt x="31229" y="4457"/>
                  </a:lnTo>
                  <a:lnTo>
                    <a:pt x="0" y="4457"/>
                  </a:lnTo>
                  <a:lnTo>
                    <a:pt x="766" y="16755"/>
                  </a:lnTo>
                  <a:lnTo>
                    <a:pt x="1263" y="29506"/>
                  </a:lnTo>
                  <a:lnTo>
                    <a:pt x="1612" y="57594"/>
                  </a:lnTo>
                  <a:lnTo>
                    <a:pt x="1612" y="200761"/>
                  </a:lnTo>
                  <a:lnTo>
                    <a:pt x="36499" y="200761"/>
                  </a:lnTo>
                  <a:lnTo>
                    <a:pt x="36499" y="76250"/>
                  </a:lnTo>
                  <a:lnTo>
                    <a:pt x="37312" y="70167"/>
                  </a:lnTo>
                  <a:lnTo>
                    <a:pt x="68024" y="32276"/>
                  </a:lnTo>
                  <a:lnTo>
                    <a:pt x="83540" y="29210"/>
                  </a:lnTo>
                  <a:lnTo>
                    <a:pt x="101407" y="33246"/>
                  </a:lnTo>
                  <a:lnTo>
                    <a:pt x="114217" y="44467"/>
                  </a:lnTo>
                  <a:lnTo>
                    <a:pt x="121931" y="61544"/>
                  </a:lnTo>
                  <a:lnTo>
                    <a:pt x="124510" y="83146"/>
                  </a:lnTo>
                  <a:lnTo>
                    <a:pt x="124510" y="200761"/>
                  </a:lnTo>
                  <a:lnTo>
                    <a:pt x="159397" y="200761"/>
                  </a:lnTo>
                  <a:lnTo>
                    <a:pt x="159397" y="73012"/>
                  </a:lnTo>
                  <a:lnTo>
                    <a:pt x="160616" y="66509"/>
                  </a:lnTo>
                  <a:lnTo>
                    <a:pt x="190126" y="31826"/>
                  </a:lnTo>
                  <a:lnTo>
                    <a:pt x="204419" y="29210"/>
                  </a:lnTo>
                  <a:lnTo>
                    <a:pt x="223218" y="33347"/>
                  </a:lnTo>
                  <a:lnTo>
                    <a:pt x="236507" y="45277"/>
                  </a:lnTo>
                  <a:lnTo>
                    <a:pt x="244397" y="64276"/>
                  </a:lnTo>
                  <a:lnTo>
                    <a:pt x="247002" y="89623"/>
                  </a:lnTo>
                  <a:lnTo>
                    <a:pt x="247002" y="200761"/>
                  </a:lnTo>
                  <a:lnTo>
                    <a:pt x="281876" y="200761"/>
                  </a:lnTo>
                  <a:lnTo>
                    <a:pt x="281876" y="85178"/>
                  </a:lnTo>
                  <a:lnTo>
                    <a:pt x="275450" y="43119"/>
                  </a:lnTo>
                  <a:lnTo>
                    <a:pt x="259365" y="17033"/>
                  </a:lnTo>
                  <a:lnTo>
                    <a:pt x="238413" y="3725"/>
                  </a:lnTo>
                  <a:lnTo>
                    <a:pt x="21738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73769" y="1058684"/>
              <a:ext cx="281940" cy="201295"/>
            </a:xfrm>
            <a:custGeom>
              <a:avLst/>
              <a:gdLst/>
              <a:ahLst/>
              <a:cxnLst/>
              <a:rect l="l" t="t" r="r" b="b"/>
              <a:pathLst>
                <a:path w="281940" h="201294">
                  <a:moveTo>
                    <a:pt x="1612" y="57594"/>
                  </a:moveTo>
                  <a:lnTo>
                    <a:pt x="1532" y="43017"/>
                  </a:lnTo>
                  <a:lnTo>
                    <a:pt x="1263" y="29506"/>
                  </a:lnTo>
                  <a:lnTo>
                    <a:pt x="766" y="16755"/>
                  </a:lnTo>
                  <a:lnTo>
                    <a:pt x="0" y="4457"/>
                  </a:lnTo>
                  <a:lnTo>
                    <a:pt x="31229" y="4457"/>
                  </a:lnTo>
                  <a:lnTo>
                    <a:pt x="32842" y="36106"/>
                  </a:lnTo>
                  <a:lnTo>
                    <a:pt x="34074" y="36106"/>
                  </a:lnTo>
                  <a:lnTo>
                    <a:pt x="43759" y="22588"/>
                  </a:lnTo>
                  <a:lnTo>
                    <a:pt x="56827" y="11052"/>
                  </a:lnTo>
                  <a:lnTo>
                    <a:pt x="73927" y="3016"/>
                  </a:lnTo>
                  <a:lnTo>
                    <a:pt x="95707" y="0"/>
                  </a:lnTo>
                  <a:lnTo>
                    <a:pt x="114492" y="2895"/>
                  </a:lnTo>
                  <a:lnTo>
                    <a:pt x="130343" y="10999"/>
                  </a:lnTo>
                  <a:lnTo>
                    <a:pt x="142770" y="23440"/>
                  </a:lnTo>
                  <a:lnTo>
                    <a:pt x="151282" y="39344"/>
                  </a:lnTo>
                  <a:lnTo>
                    <a:pt x="152095" y="39344"/>
                  </a:lnTo>
                  <a:lnTo>
                    <a:pt x="183113" y="7870"/>
                  </a:lnTo>
                  <a:lnTo>
                    <a:pt x="217385" y="0"/>
                  </a:lnTo>
                  <a:lnTo>
                    <a:pt x="238413" y="3725"/>
                  </a:lnTo>
                  <a:lnTo>
                    <a:pt x="259365" y="17033"/>
                  </a:lnTo>
                  <a:lnTo>
                    <a:pt x="275450" y="43119"/>
                  </a:lnTo>
                  <a:lnTo>
                    <a:pt x="281876" y="85178"/>
                  </a:lnTo>
                  <a:lnTo>
                    <a:pt x="281876" y="200761"/>
                  </a:lnTo>
                  <a:lnTo>
                    <a:pt x="247002" y="200761"/>
                  </a:lnTo>
                  <a:lnTo>
                    <a:pt x="247002" y="89623"/>
                  </a:lnTo>
                  <a:lnTo>
                    <a:pt x="244397" y="64276"/>
                  </a:lnTo>
                  <a:lnTo>
                    <a:pt x="236507" y="45277"/>
                  </a:lnTo>
                  <a:lnTo>
                    <a:pt x="223218" y="33347"/>
                  </a:lnTo>
                  <a:lnTo>
                    <a:pt x="204419" y="29210"/>
                  </a:lnTo>
                  <a:lnTo>
                    <a:pt x="190126" y="31826"/>
                  </a:lnTo>
                  <a:lnTo>
                    <a:pt x="162229" y="61645"/>
                  </a:lnTo>
                  <a:lnTo>
                    <a:pt x="159397" y="73012"/>
                  </a:lnTo>
                  <a:lnTo>
                    <a:pt x="159397" y="79502"/>
                  </a:lnTo>
                  <a:lnTo>
                    <a:pt x="159397" y="200761"/>
                  </a:lnTo>
                  <a:lnTo>
                    <a:pt x="124510" y="200761"/>
                  </a:lnTo>
                  <a:lnTo>
                    <a:pt x="124510" y="83146"/>
                  </a:lnTo>
                  <a:lnTo>
                    <a:pt x="121931" y="61544"/>
                  </a:lnTo>
                  <a:lnTo>
                    <a:pt x="114217" y="44467"/>
                  </a:lnTo>
                  <a:lnTo>
                    <a:pt x="101407" y="33246"/>
                  </a:lnTo>
                  <a:lnTo>
                    <a:pt x="83540" y="29210"/>
                  </a:lnTo>
                  <a:lnTo>
                    <a:pt x="68024" y="32276"/>
                  </a:lnTo>
                  <a:lnTo>
                    <a:pt x="39344" y="64884"/>
                  </a:lnTo>
                  <a:lnTo>
                    <a:pt x="36499" y="76250"/>
                  </a:lnTo>
                  <a:lnTo>
                    <a:pt x="36499" y="82334"/>
                  </a:lnTo>
                  <a:lnTo>
                    <a:pt x="36499" y="200761"/>
                  </a:lnTo>
                  <a:lnTo>
                    <a:pt x="1612" y="200761"/>
                  </a:lnTo>
                  <a:lnTo>
                    <a:pt x="1612" y="57594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602479" y="975823"/>
            <a:ext cx="177165" cy="294005"/>
            <a:chOff x="1602479" y="975823"/>
            <a:chExt cx="177165" cy="294005"/>
          </a:xfrm>
        </p:grpSpPr>
        <p:sp>
          <p:nvSpPr>
            <p:cNvPr id="13" name="object 13"/>
            <p:cNvSpPr/>
            <p:nvPr/>
          </p:nvSpPr>
          <p:spPr>
            <a:xfrm>
              <a:off x="1608277" y="981621"/>
              <a:ext cx="165735" cy="281940"/>
            </a:xfrm>
            <a:custGeom>
              <a:avLst/>
              <a:gdLst/>
              <a:ahLst/>
              <a:cxnLst/>
              <a:rect l="l" t="t" r="r" b="b"/>
              <a:pathLst>
                <a:path w="165735" h="281940">
                  <a:moveTo>
                    <a:pt x="94094" y="0"/>
                  </a:moveTo>
                  <a:lnTo>
                    <a:pt x="57860" y="5608"/>
                  </a:lnTo>
                  <a:lnTo>
                    <a:pt x="29952" y="21142"/>
                  </a:lnTo>
                  <a:lnTo>
                    <a:pt x="12009" y="44662"/>
                  </a:lnTo>
                  <a:lnTo>
                    <a:pt x="5664" y="74231"/>
                  </a:lnTo>
                  <a:lnTo>
                    <a:pt x="10671" y="100366"/>
                  </a:lnTo>
                  <a:lnTo>
                    <a:pt x="25034" y="121480"/>
                  </a:lnTo>
                  <a:lnTo>
                    <a:pt x="47765" y="138334"/>
                  </a:lnTo>
                  <a:lnTo>
                    <a:pt x="77876" y="151688"/>
                  </a:lnTo>
                  <a:lnTo>
                    <a:pt x="101492" y="162578"/>
                  </a:lnTo>
                  <a:lnTo>
                    <a:pt x="117465" y="174609"/>
                  </a:lnTo>
                  <a:lnTo>
                    <a:pt x="126518" y="188768"/>
                  </a:lnTo>
                  <a:lnTo>
                    <a:pt x="129374" y="206044"/>
                  </a:lnTo>
                  <a:lnTo>
                    <a:pt x="125514" y="224963"/>
                  </a:lnTo>
                  <a:lnTo>
                    <a:pt x="114315" y="239701"/>
                  </a:lnTo>
                  <a:lnTo>
                    <a:pt x="96349" y="249269"/>
                  </a:lnTo>
                  <a:lnTo>
                    <a:pt x="72186" y="252679"/>
                  </a:lnTo>
                  <a:lnTo>
                    <a:pt x="54258" y="251260"/>
                  </a:lnTo>
                  <a:lnTo>
                    <a:pt x="37355" y="247410"/>
                  </a:lnTo>
                  <a:lnTo>
                    <a:pt x="22050" y="241733"/>
                  </a:lnTo>
                  <a:lnTo>
                    <a:pt x="8915" y="234835"/>
                  </a:lnTo>
                  <a:lnTo>
                    <a:pt x="0" y="264452"/>
                  </a:lnTo>
                  <a:lnTo>
                    <a:pt x="13348" y="271286"/>
                  </a:lnTo>
                  <a:lnTo>
                    <a:pt x="30464" y="276823"/>
                  </a:lnTo>
                  <a:lnTo>
                    <a:pt x="49784" y="280534"/>
                  </a:lnTo>
                  <a:lnTo>
                    <a:pt x="69748" y="281889"/>
                  </a:lnTo>
                  <a:lnTo>
                    <a:pt x="111911" y="275527"/>
                  </a:lnTo>
                  <a:lnTo>
                    <a:pt x="141792" y="258367"/>
                  </a:lnTo>
                  <a:lnTo>
                    <a:pt x="159581" y="233299"/>
                  </a:lnTo>
                  <a:lnTo>
                    <a:pt x="165468" y="203212"/>
                  </a:lnTo>
                  <a:lnTo>
                    <a:pt x="161072" y="176231"/>
                  </a:lnTo>
                  <a:lnTo>
                    <a:pt x="147932" y="154687"/>
                  </a:lnTo>
                  <a:lnTo>
                    <a:pt x="126120" y="137327"/>
                  </a:lnTo>
                  <a:lnTo>
                    <a:pt x="95707" y="122897"/>
                  </a:lnTo>
                  <a:lnTo>
                    <a:pt x="71303" y="112090"/>
                  </a:lnTo>
                  <a:lnTo>
                    <a:pt x="54390" y="100637"/>
                  </a:lnTo>
                  <a:lnTo>
                    <a:pt x="44550" y="87132"/>
                  </a:lnTo>
                  <a:lnTo>
                    <a:pt x="41363" y="70167"/>
                  </a:lnTo>
                  <a:lnTo>
                    <a:pt x="44165" y="55897"/>
                  </a:lnTo>
                  <a:lnTo>
                    <a:pt x="53127" y="42692"/>
                  </a:lnTo>
                  <a:lnTo>
                    <a:pt x="69085" y="32986"/>
                  </a:lnTo>
                  <a:lnTo>
                    <a:pt x="92875" y="29209"/>
                  </a:lnTo>
                  <a:lnTo>
                    <a:pt x="110168" y="30552"/>
                  </a:lnTo>
                  <a:lnTo>
                    <a:pt x="124763" y="33869"/>
                  </a:lnTo>
                  <a:lnTo>
                    <a:pt x="136393" y="38098"/>
                  </a:lnTo>
                  <a:lnTo>
                    <a:pt x="144792" y="42176"/>
                  </a:lnTo>
                  <a:lnTo>
                    <a:pt x="154520" y="13385"/>
                  </a:lnTo>
                  <a:lnTo>
                    <a:pt x="143880" y="8390"/>
                  </a:lnTo>
                  <a:lnTo>
                    <a:pt x="130236" y="4111"/>
                  </a:lnTo>
                  <a:lnTo>
                    <a:pt x="113628" y="1123"/>
                  </a:lnTo>
                  <a:lnTo>
                    <a:pt x="9409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08277" y="981621"/>
              <a:ext cx="165735" cy="281940"/>
            </a:xfrm>
            <a:custGeom>
              <a:avLst/>
              <a:gdLst/>
              <a:ahLst/>
              <a:cxnLst/>
              <a:rect l="l" t="t" r="r" b="b"/>
              <a:pathLst>
                <a:path w="165735" h="281940">
                  <a:moveTo>
                    <a:pt x="8915" y="234835"/>
                  </a:moveTo>
                  <a:lnTo>
                    <a:pt x="22050" y="241733"/>
                  </a:lnTo>
                  <a:lnTo>
                    <a:pt x="37355" y="247410"/>
                  </a:lnTo>
                  <a:lnTo>
                    <a:pt x="54258" y="251260"/>
                  </a:lnTo>
                  <a:lnTo>
                    <a:pt x="72186" y="252679"/>
                  </a:lnTo>
                  <a:lnTo>
                    <a:pt x="96349" y="249269"/>
                  </a:lnTo>
                  <a:lnTo>
                    <a:pt x="114315" y="239701"/>
                  </a:lnTo>
                  <a:lnTo>
                    <a:pt x="125514" y="224963"/>
                  </a:lnTo>
                  <a:lnTo>
                    <a:pt x="129374" y="206044"/>
                  </a:lnTo>
                  <a:lnTo>
                    <a:pt x="126518" y="188768"/>
                  </a:lnTo>
                  <a:lnTo>
                    <a:pt x="117465" y="174609"/>
                  </a:lnTo>
                  <a:lnTo>
                    <a:pt x="101492" y="162578"/>
                  </a:lnTo>
                  <a:lnTo>
                    <a:pt x="77876" y="151688"/>
                  </a:lnTo>
                  <a:lnTo>
                    <a:pt x="47765" y="138334"/>
                  </a:lnTo>
                  <a:lnTo>
                    <a:pt x="25034" y="121480"/>
                  </a:lnTo>
                  <a:lnTo>
                    <a:pt x="10671" y="100366"/>
                  </a:lnTo>
                  <a:lnTo>
                    <a:pt x="5664" y="74231"/>
                  </a:lnTo>
                  <a:lnTo>
                    <a:pt x="12009" y="44662"/>
                  </a:lnTo>
                  <a:lnTo>
                    <a:pt x="29952" y="21142"/>
                  </a:lnTo>
                  <a:lnTo>
                    <a:pt x="57860" y="5608"/>
                  </a:lnTo>
                  <a:lnTo>
                    <a:pt x="94094" y="0"/>
                  </a:lnTo>
                  <a:lnTo>
                    <a:pt x="113628" y="1123"/>
                  </a:lnTo>
                  <a:lnTo>
                    <a:pt x="130236" y="4111"/>
                  </a:lnTo>
                  <a:lnTo>
                    <a:pt x="143880" y="8390"/>
                  </a:lnTo>
                  <a:lnTo>
                    <a:pt x="154520" y="13385"/>
                  </a:lnTo>
                  <a:lnTo>
                    <a:pt x="144792" y="42176"/>
                  </a:lnTo>
                  <a:lnTo>
                    <a:pt x="136393" y="38098"/>
                  </a:lnTo>
                  <a:lnTo>
                    <a:pt x="124763" y="33869"/>
                  </a:lnTo>
                  <a:lnTo>
                    <a:pt x="110168" y="30552"/>
                  </a:lnTo>
                  <a:lnTo>
                    <a:pt x="92875" y="29209"/>
                  </a:lnTo>
                  <a:lnTo>
                    <a:pt x="69085" y="32986"/>
                  </a:lnTo>
                  <a:lnTo>
                    <a:pt x="53127" y="42692"/>
                  </a:lnTo>
                  <a:lnTo>
                    <a:pt x="44165" y="55897"/>
                  </a:lnTo>
                  <a:lnTo>
                    <a:pt x="41363" y="70167"/>
                  </a:lnTo>
                  <a:lnTo>
                    <a:pt x="44550" y="87132"/>
                  </a:lnTo>
                  <a:lnTo>
                    <a:pt x="54390" y="100637"/>
                  </a:lnTo>
                  <a:lnTo>
                    <a:pt x="71303" y="112090"/>
                  </a:lnTo>
                  <a:lnTo>
                    <a:pt x="95707" y="122897"/>
                  </a:lnTo>
                  <a:lnTo>
                    <a:pt x="126120" y="137327"/>
                  </a:lnTo>
                  <a:lnTo>
                    <a:pt x="147932" y="154687"/>
                  </a:lnTo>
                  <a:lnTo>
                    <a:pt x="161072" y="176231"/>
                  </a:lnTo>
                  <a:lnTo>
                    <a:pt x="165468" y="203212"/>
                  </a:lnTo>
                  <a:lnTo>
                    <a:pt x="159581" y="233299"/>
                  </a:lnTo>
                  <a:lnTo>
                    <a:pt x="141792" y="258367"/>
                  </a:lnTo>
                  <a:lnTo>
                    <a:pt x="111911" y="275527"/>
                  </a:lnTo>
                  <a:lnTo>
                    <a:pt x="69748" y="281889"/>
                  </a:lnTo>
                  <a:lnTo>
                    <a:pt x="49784" y="280534"/>
                  </a:lnTo>
                  <a:lnTo>
                    <a:pt x="30464" y="276823"/>
                  </a:lnTo>
                  <a:lnTo>
                    <a:pt x="13348" y="271286"/>
                  </a:lnTo>
                  <a:lnTo>
                    <a:pt x="0" y="264452"/>
                  </a:lnTo>
                  <a:lnTo>
                    <a:pt x="8915" y="234835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1844668" y="1052887"/>
            <a:ext cx="952500" cy="216535"/>
            <a:chOff x="1844668" y="1052887"/>
            <a:chExt cx="952500" cy="21653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4668" y="1053306"/>
              <a:ext cx="166522" cy="21601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52389" y="1052887"/>
              <a:ext cx="312166" cy="216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93575" y="1052887"/>
              <a:ext cx="184785" cy="2164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16688" y="1052887"/>
              <a:ext cx="180314" cy="212356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2951791" y="978261"/>
            <a:ext cx="180340" cy="287020"/>
            <a:chOff x="2951791" y="978261"/>
            <a:chExt cx="180340" cy="287020"/>
          </a:xfrm>
        </p:grpSpPr>
        <p:sp>
          <p:nvSpPr>
            <p:cNvPr id="21" name="object 21"/>
            <p:cNvSpPr/>
            <p:nvPr/>
          </p:nvSpPr>
          <p:spPr>
            <a:xfrm>
              <a:off x="2957588" y="984059"/>
              <a:ext cx="168910" cy="275590"/>
            </a:xfrm>
            <a:custGeom>
              <a:avLst/>
              <a:gdLst/>
              <a:ahLst/>
              <a:cxnLst/>
              <a:rect l="l" t="t" r="r" b="b"/>
              <a:pathLst>
                <a:path w="168910" h="275590">
                  <a:moveTo>
                    <a:pt x="67741" y="0"/>
                  </a:moveTo>
                  <a:lnTo>
                    <a:pt x="47573" y="423"/>
                  </a:lnTo>
                  <a:lnTo>
                    <a:pt x="29613" y="1568"/>
                  </a:lnTo>
                  <a:lnTo>
                    <a:pt x="13781" y="3246"/>
                  </a:lnTo>
                  <a:lnTo>
                    <a:pt x="0" y="5270"/>
                  </a:lnTo>
                  <a:lnTo>
                    <a:pt x="0" y="275399"/>
                  </a:lnTo>
                  <a:lnTo>
                    <a:pt x="35293" y="275399"/>
                  </a:lnTo>
                  <a:lnTo>
                    <a:pt x="35293" y="165887"/>
                  </a:lnTo>
                  <a:lnTo>
                    <a:pt x="90791" y="165887"/>
                  </a:lnTo>
                  <a:lnTo>
                    <a:pt x="111388" y="160761"/>
                  </a:lnTo>
                  <a:lnTo>
                    <a:pt x="131154" y="151377"/>
                  </a:lnTo>
                  <a:lnTo>
                    <a:pt x="145232" y="139928"/>
                  </a:lnTo>
                  <a:lnTo>
                    <a:pt x="64490" y="139928"/>
                  </a:lnTo>
                  <a:lnTo>
                    <a:pt x="56049" y="139769"/>
                  </a:lnTo>
                  <a:lnTo>
                    <a:pt x="48367" y="139268"/>
                  </a:lnTo>
                  <a:lnTo>
                    <a:pt x="41448" y="138385"/>
                  </a:lnTo>
                  <a:lnTo>
                    <a:pt x="35293" y="137083"/>
                  </a:lnTo>
                  <a:lnTo>
                    <a:pt x="35293" y="30822"/>
                  </a:lnTo>
                  <a:lnTo>
                    <a:pt x="40888" y="29692"/>
                  </a:lnTo>
                  <a:lnTo>
                    <a:pt x="48421" y="28790"/>
                  </a:lnTo>
                  <a:lnTo>
                    <a:pt x="57703" y="28193"/>
                  </a:lnTo>
                  <a:lnTo>
                    <a:pt x="68541" y="27978"/>
                  </a:lnTo>
                  <a:lnTo>
                    <a:pt x="149226" y="27978"/>
                  </a:lnTo>
                  <a:lnTo>
                    <a:pt x="144398" y="22707"/>
                  </a:lnTo>
                  <a:lnTo>
                    <a:pt x="130478" y="13003"/>
                  </a:lnTo>
                  <a:lnTo>
                    <a:pt x="113061" y="5881"/>
                  </a:lnTo>
                  <a:lnTo>
                    <a:pt x="92494" y="1568"/>
                  </a:lnTo>
                  <a:lnTo>
                    <a:pt x="93331" y="1568"/>
                  </a:lnTo>
                  <a:lnTo>
                    <a:pt x="67741" y="0"/>
                  </a:lnTo>
                  <a:close/>
                </a:path>
                <a:path w="168910" h="275590">
                  <a:moveTo>
                    <a:pt x="90791" y="165887"/>
                  </a:moveTo>
                  <a:lnTo>
                    <a:pt x="35293" y="165887"/>
                  </a:lnTo>
                  <a:lnTo>
                    <a:pt x="41669" y="167123"/>
                  </a:lnTo>
                  <a:lnTo>
                    <a:pt x="48575" y="167862"/>
                  </a:lnTo>
                  <a:lnTo>
                    <a:pt x="57856" y="168313"/>
                  </a:lnTo>
                  <a:lnTo>
                    <a:pt x="63677" y="168313"/>
                  </a:lnTo>
                  <a:lnTo>
                    <a:pt x="88655" y="166419"/>
                  </a:lnTo>
                  <a:lnTo>
                    <a:pt x="90791" y="165887"/>
                  </a:lnTo>
                  <a:close/>
                </a:path>
                <a:path w="168910" h="275590">
                  <a:moveTo>
                    <a:pt x="149226" y="27978"/>
                  </a:moveTo>
                  <a:lnTo>
                    <a:pt x="68541" y="27978"/>
                  </a:lnTo>
                  <a:lnTo>
                    <a:pt x="95050" y="31266"/>
                  </a:lnTo>
                  <a:lnTo>
                    <a:pt x="115393" y="41209"/>
                  </a:lnTo>
                  <a:lnTo>
                    <a:pt x="128433" y="57922"/>
                  </a:lnTo>
                  <a:lnTo>
                    <a:pt x="133032" y="81521"/>
                  </a:lnTo>
                  <a:lnTo>
                    <a:pt x="128311" y="106560"/>
                  </a:lnTo>
                  <a:lnTo>
                    <a:pt x="114730" y="124869"/>
                  </a:lnTo>
                  <a:lnTo>
                    <a:pt x="93165" y="136106"/>
                  </a:lnTo>
                  <a:lnTo>
                    <a:pt x="64490" y="139928"/>
                  </a:lnTo>
                  <a:lnTo>
                    <a:pt x="145232" y="139928"/>
                  </a:lnTo>
                  <a:lnTo>
                    <a:pt x="166969" y="97463"/>
                  </a:lnTo>
                  <a:lnTo>
                    <a:pt x="168325" y="79895"/>
                  </a:lnTo>
                  <a:lnTo>
                    <a:pt x="166696" y="62519"/>
                  </a:lnTo>
                  <a:lnTo>
                    <a:pt x="161986" y="47043"/>
                  </a:lnTo>
                  <a:lnTo>
                    <a:pt x="154465" y="33697"/>
                  </a:lnTo>
                  <a:lnTo>
                    <a:pt x="149226" y="27978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87084" y="1006240"/>
              <a:ext cx="109334" cy="12354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957588" y="984059"/>
              <a:ext cx="168910" cy="275590"/>
            </a:xfrm>
            <a:custGeom>
              <a:avLst/>
              <a:gdLst/>
              <a:ahLst/>
              <a:cxnLst/>
              <a:rect l="l" t="t" r="r" b="b"/>
              <a:pathLst>
                <a:path w="168910" h="275590">
                  <a:moveTo>
                    <a:pt x="0" y="5270"/>
                  </a:moveTo>
                  <a:lnTo>
                    <a:pt x="13781" y="3246"/>
                  </a:lnTo>
                  <a:lnTo>
                    <a:pt x="29613" y="1568"/>
                  </a:lnTo>
                  <a:lnTo>
                    <a:pt x="47573" y="423"/>
                  </a:lnTo>
                  <a:lnTo>
                    <a:pt x="67741" y="0"/>
                  </a:lnTo>
                  <a:lnTo>
                    <a:pt x="92149" y="1496"/>
                  </a:lnTo>
                  <a:lnTo>
                    <a:pt x="130478" y="13003"/>
                  </a:lnTo>
                  <a:lnTo>
                    <a:pt x="161986" y="47043"/>
                  </a:lnTo>
                  <a:lnTo>
                    <a:pt x="168325" y="79895"/>
                  </a:lnTo>
                  <a:lnTo>
                    <a:pt x="166969" y="97463"/>
                  </a:lnTo>
                  <a:lnTo>
                    <a:pt x="147231" y="138302"/>
                  </a:lnTo>
                  <a:lnTo>
                    <a:pt x="111388" y="160761"/>
                  </a:lnTo>
                  <a:lnTo>
                    <a:pt x="63677" y="168313"/>
                  </a:lnTo>
                  <a:lnTo>
                    <a:pt x="55936" y="168219"/>
                  </a:lnTo>
                  <a:lnTo>
                    <a:pt x="48575" y="167862"/>
                  </a:lnTo>
                  <a:lnTo>
                    <a:pt x="41669" y="167123"/>
                  </a:lnTo>
                  <a:lnTo>
                    <a:pt x="35293" y="165887"/>
                  </a:lnTo>
                  <a:lnTo>
                    <a:pt x="35293" y="275399"/>
                  </a:lnTo>
                  <a:lnTo>
                    <a:pt x="0" y="275399"/>
                  </a:lnTo>
                  <a:lnTo>
                    <a:pt x="0" y="527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3221564" y="965688"/>
            <a:ext cx="247650" cy="304165"/>
            <a:chOff x="3221564" y="965688"/>
            <a:chExt cx="247650" cy="304165"/>
          </a:xfrm>
        </p:grpSpPr>
        <p:sp>
          <p:nvSpPr>
            <p:cNvPr id="25" name="object 25"/>
            <p:cNvSpPr/>
            <p:nvPr/>
          </p:nvSpPr>
          <p:spPr>
            <a:xfrm>
              <a:off x="3227362" y="971486"/>
              <a:ext cx="36195" cy="288290"/>
            </a:xfrm>
            <a:custGeom>
              <a:avLst/>
              <a:gdLst/>
              <a:ahLst/>
              <a:cxnLst/>
              <a:rect l="l" t="t" r="r" b="b"/>
              <a:pathLst>
                <a:path w="36195" h="288290">
                  <a:moveTo>
                    <a:pt x="35699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35699" y="287972"/>
                  </a:lnTo>
                  <a:lnTo>
                    <a:pt x="356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227362" y="971486"/>
              <a:ext cx="36195" cy="288290"/>
            </a:xfrm>
            <a:custGeom>
              <a:avLst/>
              <a:gdLst/>
              <a:ahLst/>
              <a:cxnLst/>
              <a:rect l="l" t="t" r="r" b="b"/>
              <a:pathLst>
                <a:path w="36195" h="288290">
                  <a:moveTo>
                    <a:pt x="0" y="0"/>
                  </a:moveTo>
                  <a:lnTo>
                    <a:pt x="35699" y="0"/>
                  </a:lnTo>
                  <a:lnTo>
                    <a:pt x="35699" y="287972"/>
                  </a:lnTo>
                  <a:lnTo>
                    <a:pt x="0" y="287972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00698" y="1052887"/>
              <a:ext cx="168148" cy="216827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24624" y="1052887"/>
            <a:ext cx="180314" cy="212356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3837819" y="980293"/>
            <a:ext cx="417830" cy="289560"/>
            <a:chOff x="3837819" y="980293"/>
            <a:chExt cx="417830" cy="289560"/>
          </a:xfrm>
        </p:grpSpPr>
        <p:sp>
          <p:nvSpPr>
            <p:cNvPr id="30" name="object 30"/>
            <p:cNvSpPr/>
            <p:nvPr/>
          </p:nvSpPr>
          <p:spPr>
            <a:xfrm>
              <a:off x="3843616" y="985621"/>
              <a:ext cx="202565" cy="274320"/>
            </a:xfrm>
            <a:custGeom>
              <a:avLst/>
              <a:gdLst/>
              <a:ahLst/>
              <a:cxnLst/>
              <a:rect l="l" t="t" r="r" b="b"/>
              <a:pathLst>
                <a:path w="202564" h="274319">
                  <a:moveTo>
                    <a:pt x="202399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83146" y="30480"/>
                  </a:lnTo>
                  <a:lnTo>
                    <a:pt x="83146" y="274320"/>
                  </a:lnTo>
                  <a:lnTo>
                    <a:pt x="118846" y="274320"/>
                  </a:lnTo>
                  <a:lnTo>
                    <a:pt x="118846" y="30480"/>
                  </a:lnTo>
                  <a:lnTo>
                    <a:pt x="202399" y="30480"/>
                  </a:lnTo>
                  <a:lnTo>
                    <a:pt x="2023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3843616" y="986091"/>
              <a:ext cx="202565" cy="273685"/>
            </a:xfrm>
            <a:custGeom>
              <a:avLst/>
              <a:gdLst/>
              <a:ahLst/>
              <a:cxnLst/>
              <a:rect l="l" t="t" r="r" b="b"/>
              <a:pathLst>
                <a:path w="202564" h="273684">
                  <a:moveTo>
                    <a:pt x="83146" y="30010"/>
                  </a:moveTo>
                  <a:lnTo>
                    <a:pt x="0" y="30010"/>
                  </a:lnTo>
                  <a:lnTo>
                    <a:pt x="0" y="0"/>
                  </a:lnTo>
                  <a:lnTo>
                    <a:pt x="202399" y="0"/>
                  </a:lnTo>
                  <a:lnTo>
                    <a:pt x="202399" y="30010"/>
                  </a:lnTo>
                  <a:lnTo>
                    <a:pt x="118846" y="30010"/>
                  </a:lnTo>
                  <a:lnTo>
                    <a:pt x="118846" y="273367"/>
                  </a:lnTo>
                  <a:lnTo>
                    <a:pt x="83146" y="273367"/>
                  </a:lnTo>
                  <a:lnTo>
                    <a:pt x="83146" y="3001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2030" y="1052899"/>
              <a:ext cx="203441" cy="216827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4403769" y="980293"/>
            <a:ext cx="238125" cy="285115"/>
            <a:chOff x="4403769" y="980293"/>
            <a:chExt cx="238125" cy="285115"/>
          </a:xfrm>
        </p:grpSpPr>
        <p:sp>
          <p:nvSpPr>
            <p:cNvPr id="34" name="object 34"/>
            <p:cNvSpPr/>
            <p:nvPr/>
          </p:nvSpPr>
          <p:spPr>
            <a:xfrm>
              <a:off x="4409567" y="986091"/>
              <a:ext cx="226060" cy="273685"/>
            </a:xfrm>
            <a:custGeom>
              <a:avLst/>
              <a:gdLst/>
              <a:ahLst/>
              <a:cxnLst/>
              <a:rect l="l" t="t" r="r" b="b"/>
              <a:pathLst>
                <a:path w="226060" h="273684">
                  <a:moveTo>
                    <a:pt x="225907" y="0"/>
                  </a:moveTo>
                  <a:lnTo>
                    <a:pt x="188188" y="0"/>
                  </a:lnTo>
                  <a:lnTo>
                    <a:pt x="133019" y="161572"/>
                  </a:lnTo>
                  <a:lnTo>
                    <a:pt x="124661" y="187483"/>
                  </a:lnTo>
                  <a:lnTo>
                    <a:pt x="117139" y="212632"/>
                  </a:lnTo>
                  <a:lnTo>
                    <a:pt x="110718" y="236867"/>
                  </a:lnTo>
                  <a:lnTo>
                    <a:pt x="109905" y="236867"/>
                  </a:lnTo>
                  <a:lnTo>
                    <a:pt x="103922" y="212569"/>
                  </a:lnTo>
                  <a:lnTo>
                    <a:pt x="96983" y="187586"/>
                  </a:lnTo>
                  <a:lnTo>
                    <a:pt x="89206" y="161692"/>
                  </a:lnTo>
                  <a:lnTo>
                    <a:pt x="38125" y="0"/>
                  </a:lnTo>
                  <a:lnTo>
                    <a:pt x="0" y="0"/>
                  </a:lnTo>
                  <a:lnTo>
                    <a:pt x="89230" y="273367"/>
                  </a:lnTo>
                  <a:lnTo>
                    <a:pt x="128155" y="273367"/>
                  </a:lnTo>
                  <a:lnTo>
                    <a:pt x="22590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409567" y="986091"/>
              <a:ext cx="226060" cy="273685"/>
            </a:xfrm>
            <a:custGeom>
              <a:avLst/>
              <a:gdLst/>
              <a:ahLst/>
              <a:cxnLst/>
              <a:rect l="l" t="t" r="r" b="b"/>
              <a:pathLst>
                <a:path w="226060" h="273684">
                  <a:moveTo>
                    <a:pt x="89230" y="273367"/>
                  </a:moveTo>
                  <a:lnTo>
                    <a:pt x="0" y="0"/>
                  </a:lnTo>
                  <a:lnTo>
                    <a:pt x="38125" y="0"/>
                  </a:lnTo>
                  <a:lnTo>
                    <a:pt x="80708" y="134658"/>
                  </a:lnTo>
                  <a:lnTo>
                    <a:pt x="96983" y="187586"/>
                  </a:lnTo>
                  <a:lnTo>
                    <a:pt x="109905" y="236867"/>
                  </a:lnTo>
                  <a:lnTo>
                    <a:pt x="110718" y="236867"/>
                  </a:lnTo>
                  <a:lnTo>
                    <a:pt x="124661" y="187483"/>
                  </a:lnTo>
                  <a:lnTo>
                    <a:pt x="141947" y="135051"/>
                  </a:lnTo>
                  <a:lnTo>
                    <a:pt x="188188" y="0"/>
                  </a:lnTo>
                  <a:lnTo>
                    <a:pt x="225907" y="0"/>
                  </a:lnTo>
                  <a:lnTo>
                    <a:pt x="128155" y="273367"/>
                  </a:lnTo>
                  <a:lnTo>
                    <a:pt x="89230" y="273367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4695463" y="979874"/>
            <a:ext cx="721995" cy="289560"/>
            <a:chOff x="4695463" y="979874"/>
            <a:chExt cx="721995" cy="289560"/>
          </a:xfrm>
        </p:grpSpPr>
        <p:sp>
          <p:nvSpPr>
            <p:cNvPr id="37" name="object 37"/>
            <p:cNvSpPr/>
            <p:nvPr/>
          </p:nvSpPr>
          <p:spPr>
            <a:xfrm>
              <a:off x="4701260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0144" y="77482"/>
                  </a:moveTo>
                  <a:lnTo>
                    <a:pt x="4445" y="77482"/>
                  </a:lnTo>
                  <a:lnTo>
                    <a:pt x="4445" y="273786"/>
                  </a:lnTo>
                  <a:lnTo>
                    <a:pt x="40144" y="273786"/>
                  </a:lnTo>
                  <a:lnTo>
                    <a:pt x="40144" y="77482"/>
                  </a:lnTo>
                  <a:close/>
                </a:path>
                <a:path w="44450" h="274319">
                  <a:moveTo>
                    <a:pt x="22301" y="0"/>
                  </a:moveTo>
                  <a:lnTo>
                    <a:pt x="13340" y="1718"/>
                  </a:lnTo>
                  <a:lnTo>
                    <a:pt x="6283" y="6442"/>
                  </a:lnTo>
                  <a:lnTo>
                    <a:pt x="1659" y="13523"/>
                  </a:lnTo>
                  <a:lnTo>
                    <a:pt x="0" y="22313"/>
                  </a:lnTo>
                  <a:lnTo>
                    <a:pt x="1589" y="30869"/>
                  </a:lnTo>
                  <a:lnTo>
                    <a:pt x="6029" y="37830"/>
                  </a:lnTo>
                  <a:lnTo>
                    <a:pt x="12826" y="42509"/>
                  </a:lnTo>
                  <a:lnTo>
                    <a:pt x="21488" y="44221"/>
                  </a:lnTo>
                  <a:lnTo>
                    <a:pt x="31078" y="42509"/>
                  </a:lnTo>
                  <a:lnTo>
                    <a:pt x="38314" y="37830"/>
                  </a:lnTo>
                  <a:lnTo>
                    <a:pt x="42814" y="30869"/>
                  </a:lnTo>
                  <a:lnTo>
                    <a:pt x="44196" y="22313"/>
                  </a:lnTo>
                  <a:lnTo>
                    <a:pt x="42655" y="13523"/>
                  </a:lnTo>
                  <a:lnTo>
                    <a:pt x="38263" y="6442"/>
                  </a:lnTo>
                  <a:lnTo>
                    <a:pt x="31364" y="1718"/>
                  </a:lnTo>
                  <a:lnTo>
                    <a:pt x="2230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701260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445" y="77482"/>
                  </a:moveTo>
                  <a:lnTo>
                    <a:pt x="40144" y="77482"/>
                  </a:lnTo>
                  <a:lnTo>
                    <a:pt x="40144" y="273786"/>
                  </a:lnTo>
                  <a:lnTo>
                    <a:pt x="4445" y="273786"/>
                  </a:lnTo>
                  <a:lnTo>
                    <a:pt x="4445" y="77482"/>
                  </a:lnTo>
                  <a:close/>
                </a:path>
                <a:path w="44450" h="274319">
                  <a:moveTo>
                    <a:pt x="44196" y="22313"/>
                  </a:moveTo>
                  <a:lnTo>
                    <a:pt x="42814" y="30869"/>
                  </a:lnTo>
                  <a:lnTo>
                    <a:pt x="38314" y="37830"/>
                  </a:lnTo>
                  <a:lnTo>
                    <a:pt x="31078" y="42509"/>
                  </a:lnTo>
                  <a:lnTo>
                    <a:pt x="21488" y="44221"/>
                  </a:lnTo>
                  <a:lnTo>
                    <a:pt x="12826" y="42509"/>
                  </a:lnTo>
                  <a:lnTo>
                    <a:pt x="6029" y="37830"/>
                  </a:lnTo>
                  <a:lnTo>
                    <a:pt x="1589" y="30869"/>
                  </a:lnTo>
                  <a:lnTo>
                    <a:pt x="0" y="22313"/>
                  </a:lnTo>
                  <a:lnTo>
                    <a:pt x="1659" y="13523"/>
                  </a:lnTo>
                  <a:lnTo>
                    <a:pt x="6283" y="6442"/>
                  </a:lnTo>
                  <a:lnTo>
                    <a:pt x="13340" y="1718"/>
                  </a:lnTo>
                  <a:lnTo>
                    <a:pt x="22301" y="0"/>
                  </a:lnTo>
                  <a:lnTo>
                    <a:pt x="31364" y="1718"/>
                  </a:lnTo>
                  <a:lnTo>
                    <a:pt x="38263" y="6442"/>
                  </a:lnTo>
                  <a:lnTo>
                    <a:pt x="42655" y="13523"/>
                  </a:lnTo>
                  <a:lnTo>
                    <a:pt x="44196" y="22313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80248" y="1052887"/>
              <a:ext cx="184785" cy="21642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988496" y="1063155"/>
              <a:ext cx="285750" cy="196850"/>
            </a:xfrm>
            <a:custGeom>
              <a:avLst/>
              <a:gdLst/>
              <a:ahLst/>
              <a:cxnLst/>
              <a:rect l="l" t="t" r="r" b="b"/>
              <a:pathLst>
                <a:path w="285750" h="196850">
                  <a:moveTo>
                    <a:pt x="285127" y="0"/>
                  </a:moveTo>
                  <a:lnTo>
                    <a:pt x="249847" y="0"/>
                  </a:lnTo>
                  <a:lnTo>
                    <a:pt x="221856" y="98564"/>
                  </a:lnTo>
                  <a:lnTo>
                    <a:pt x="217230" y="115468"/>
                  </a:lnTo>
                  <a:lnTo>
                    <a:pt x="213136" y="131611"/>
                  </a:lnTo>
                  <a:lnTo>
                    <a:pt x="209649" y="147147"/>
                  </a:lnTo>
                  <a:lnTo>
                    <a:pt x="206844" y="162229"/>
                  </a:lnTo>
                  <a:lnTo>
                    <a:pt x="205625" y="162229"/>
                  </a:lnTo>
                  <a:lnTo>
                    <a:pt x="202049" y="147141"/>
                  </a:lnTo>
                  <a:lnTo>
                    <a:pt x="197978" y="131560"/>
                  </a:lnTo>
                  <a:lnTo>
                    <a:pt x="193372" y="115297"/>
                  </a:lnTo>
                  <a:lnTo>
                    <a:pt x="157772" y="0"/>
                  </a:lnTo>
                  <a:lnTo>
                    <a:pt x="127762" y="0"/>
                  </a:lnTo>
                  <a:lnTo>
                    <a:pt x="95719" y="100177"/>
                  </a:lnTo>
                  <a:lnTo>
                    <a:pt x="86233" y="131660"/>
                  </a:lnTo>
                  <a:lnTo>
                    <a:pt x="81968" y="147115"/>
                  </a:lnTo>
                  <a:lnTo>
                    <a:pt x="78270" y="162229"/>
                  </a:lnTo>
                  <a:lnTo>
                    <a:pt x="77050" y="162229"/>
                  </a:lnTo>
                  <a:lnTo>
                    <a:pt x="74031" y="147000"/>
                  </a:lnTo>
                  <a:lnTo>
                    <a:pt x="70516" y="131614"/>
                  </a:lnTo>
                  <a:lnTo>
                    <a:pt x="66621" y="115922"/>
                  </a:lnTo>
                  <a:lnTo>
                    <a:pt x="36499" y="0"/>
                  </a:lnTo>
                  <a:lnTo>
                    <a:pt x="0" y="0"/>
                  </a:lnTo>
                  <a:lnTo>
                    <a:pt x="59207" y="196303"/>
                  </a:lnTo>
                  <a:lnTo>
                    <a:pt x="91668" y="196303"/>
                  </a:lnTo>
                  <a:lnTo>
                    <a:pt x="123291" y="103009"/>
                  </a:lnTo>
                  <a:lnTo>
                    <a:pt x="137264" y="55221"/>
                  </a:lnTo>
                  <a:lnTo>
                    <a:pt x="141135" y="38125"/>
                  </a:lnTo>
                  <a:lnTo>
                    <a:pt x="141960" y="38125"/>
                  </a:lnTo>
                  <a:lnTo>
                    <a:pt x="154447" y="86547"/>
                  </a:lnTo>
                  <a:lnTo>
                    <a:pt x="189407" y="196303"/>
                  </a:lnTo>
                  <a:lnTo>
                    <a:pt x="221856" y="196303"/>
                  </a:lnTo>
                  <a:lnTo>
                    <a:pt x="28512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4988496" y="1063155"/>
              <a:ext cx="285750" cy="196850"/>
            </a:xfrm>
            <a:custGeom>
              <a:avLst/>
              <a:gdLst/>
              <a:ahLst/>
              <a:cxnLst/>
              <a:rect l="l" t="t" r="r" b="b"/>
              <a:pathLst>
                <a:path w="285750" h="196850">
                  <a:moveTo>
                    <a:pt x="36499" y="0"/>
                  </a:moveTo>
                  <a:lnTo>
                    <a:pt x="62458" y="99771"/>
                  </a:lnTo>
                  <a:lnTo>
                    <a:pt x="74031" y="147000"/>
                  </a:lnTo>
                  <a:lnTo>
                    <a:pt x="77050" y="162229"/>
                  </a:lnTo>
                  <a:lnTo>
                    <a:pt x="78270" y="162229"/>
                  </a:lnTo>
                  <a:lnTo>
                    <a:pt x="90878" y="115977"/>
                  </a:lnTo>
                  <a:lnTo>
                    <a:pt x="127762" y="0"/>
                  </a:lnTo>
                  <a:lnTo>
                    <a:pt x="157772" y="0"/>
                  </a:lnTo>
                  <a:lnTo>
                    <a:pt x="188188" y="98158"/>
                  </a:lnTo>
                  <a:lnTo>
                    <a:pt x="202049" y="147141"/>
                  </a:lnTo>
                  <a:lnTo>
                    <a:pt x="205625" y="162229"/>
                  </a:lnTo>
                  <a:lnTo>
                    <a:pt x="206844" y="162229"/>
                  </a:lnTo>
                  <a:lnTo>
                    <a:pt x="217230" y="115468"/>
                  </a:lnTo>
                  <a:lnTo>
                    <a:pt x="249847" y="0"/>
                  </a:lnTo>
                  <a:lnTo>
                    <a:pt x="285127" y="0"/>
                  </a:lnTo>
                  <a:lnTo>
                    <a:pt x="221856" y="196303"/>
                  </a:lnTo>
                  <a:lnTo>
                    <a:pt x="189407" y="196303"/>
                  </a:lnTo>
                  <a:lnTo>
                    <a:pt x="159397" y="102616"/>
                  </a:lnTo>
                  <a:lnTo>
                    <a:pt x="145767" y="54872"/>
                  </a:lnTo>
                  <a:lnTo>
                    <a:pt x="141960" y="38125"/>
                  </a:lnTo>
                  <a:lnTo>
                    <a:pt x="141135" y="38125"/>
                  </a:lnTo>
                  <a:lnTo>
                    <a:pt x="128304" y="87285"/>
                  </a:lnTo>
                  <a:lnTo>
                    <a:pt x="91668" y="196303"/>
                  </a:lnTo>
                  <a:lnTo>
                    <a:pt x="59207" y="196303"/>
                  </a:lnTo>
                  <a:lnTo>
                    <a:pt x="0" y="0"/>
                  </a:lnTo>
                  <a:lnTo>
                    <a:pt x="36499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5310847" y="1136561"/>
              <a:ext cx="100330" cy="26670"/>
            </a:xfrm>
            <a:custGeom>
              <a:avLst/>
              <a:gdLst/>
              <a:ahLst/>
              <a:cxnLst/>
              <a:rect l="l" t="t" r="r" b="b"/>
              <a:pathLst>
                <a:path w="100329" h="26669">
                  <a:moveTo>
                    <a:pt x="100190" y="0"/>
                  </a:moveTo>
                  <a:lnTo>
                    <a:pt x="0" y="0"/>
                  </a:lnTo>
                  <a:lnTo>
                    <a:pt x="0" y="26365"/>
                  </a:lnTo>
                  <a:lnTo>
                    <a:pt x="100190" y="26365"/>
                  </a:lnTo>
                  <a:lnTo>
                    <a:pt x="10019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310847" y="1136561"/>
              <a:ext cx="100330" cy="26670"/>
            </a:xfrm>
            <a:custGeom>
              <a:avLst/>
              <a:gdLst/>
              <a:ahLst/>
              <a:cxnLst/>
              <a:rect l="l" t="t" r="r" b="b"/>
              <a:pathLst>
                <a:path w="100329" h="26669">
                  <a:moveTo>
                    <a:pt x="100190" y="26365"/>
                  </a:moveTo>
                  <a:lnTo>
                    <a:pt x="0" y="26365"/>
                  </a:lnTo>
                  <a:lnTo>
                    <a:pt x="0" y="0"/>
                  </a:lnTo>
                  <a:lnTo>
                    <a:pt x="100190" y="0"/>
                  </a:lnTo>
                  <a:lnTo>
                    <a:pt x="100190" y="26365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/>
          <p:cNvGrpSpPr/>
          <p:nvPr/>
        </p:nvGrpSpPr>
        <p:grpSpPr>
          <a:xfrm>
            <a:off x="5429637" y="965688"/>
            <a:ext cx="428625" cy="299720"/>
            <a:chOff x="5429637" y="965688"/>
            <a:chExt cx="428625" cy="299720"/>
          </a:xfrm>
        </p:grpSpPr>
        <p:sp>
          <p:nvSpPr>
            <p:cNvPr id="45" name="object 45"/>
            <p:cNvSpPr/>
            <p:nvPr/>
          </p:nvSpPr>
          <p:spPr>
            <a:xfrm>
              <a:off x="5435434" y="985621"/>
              <a:ext cx="202565" cy="274320"/>
            </a:xfrm>
            <a:custGeom>
              <a:avLst/>
              <a:gdLst/>
              <a:ahLst/>
              <a:cxnLst/>
              <a:rect l="l" t="t" r="r" b="b"/>
              <a:pathLst>
                <a:path w="202564" h="274319">
                  <a:moveTo>
                    <a:pt x="202399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83146" y="30480"/>
                  </a:lnTo>
                  <a:lnTo>
                    <a:pt x="83146" y="274320"/>
                  </a:lnTo>
                  <a:lnTo>
                    <a:pt x="118846" y="274320"/>
                  </a:lnTo>
                  <a:lnTo>
                    <a:pt x="118846" y="30480"/>
                  </a:lnTo>
                  <a:lnTo>
                    <a:pt x="202399" y="30480"/>
                  </a:lnTo>
                  <a:lnTo>
                    <a:pt x="2023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5435434" y="986091"/>
              <a:ext cx="202565" cy="273685"/>
            </a:xfrm>
            <a:custGeom>
              <a:avLst/>
              <a:gdLst/>
              <a:ahLst/>
              <a:cxnLst/>
              <a:rect l="l" t="t" r="r" b="b"/>
              <a:pathLst>
                <a:path w="202564" h="273684">
                  <a:moveTo>
                    <a:pt x="83146" y="30010"/>
                  </a:moveTo>
                  <a:lnTo>
                    <a:pt x="0" y="30010"/>
                  </a:lnTo>
                  <a:lnTo>
                    <a:pt x="0" y="0"/>
                  </a:lnTo>
                  <a:lnTo>
                    <a:pt x="202399" y="0"/>
                  </a:lnTo>
                  <a:lnTo>
                    <a:pt x="202399" y="30010"/>
                  </a:lnTo>
                  <a:lnTo>
                    <a:pt x="118846" y="30010"/>
                  </a:lnTo>
                  <a:lnTo>
                    <a:pt x="118846" y="273367"/>
                  </a:lnTo>
                  <a:lnTo>
                    <a:pt x="83146" y="273367"/>
                  </a:lnTo>
                  <a:lnTo>
                    <a:pt x="83146" y="3001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5684938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39" h="288290">
                  <a:moveTo>
                    <a:pt x="35699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35699" y="287972"/>
                  </a:lnTo>
                  <a:lnTo>
                    <a:pt x="35699" y="162648"/>
                  </a:lnTo>
                  <a:lnTo>
                    <a:pt x="36106" y="157378"/>
                  </a:lnTo>
                  <a:lnTo>
                    <a:pt x="69670" y="119642"/>
                  </a:lnTo>
                  <a:lnTo>
                    <a:pt x="85991" y="116801"/>
                  </a:lnTo>
                  <a:lnTo>
                    <a:pt x="107293" y="121481"/>
                  </a:lnTo>
                  <a:lnTo>
                    <a:pt x="121331" y="134148"/>
                  </a:lnTo>
                  <a:lnTo>
                    <a:pt x="129056" y="152747"/>
                  </a:lnTo>
                  <a:lnTo>
                    <a:pt x="131419" y="175221"/>
                  </a:lnTo>
                  <a:lnTo>
                    <a:pt x="131419" y="287972"/>
                  </a:lnTo>
                  <a:lnTo>
                    <a:pt x="167106" y="287972"/>
                  </a:lnTo>
                  <a:lnTo>
                    <a:pt x="167106" y="171170"/>
                  </a:lnTo>
                  <a:lnTo>
                    <a:pt x="160104" y="129471"/>
                  </a:lnTo>
                  <a:lnTo>
                    <a:pt x="142722" y="103781"/>
                  </a:lnTo>
                  <a:lnTo>
                    <a:pt x="120397" y="90792"/>
                  </a:lnTo>
                  <a:lnTo>
                    <a:pt x="98564" y="87198"/>
                  </a:lnTo>
                  <a:lnTo>
                    <a:pt x="88696" y="87928"/>
                  </a:lnTo>
                  <a:lnTo>
                    <a:pt x="47302" y="108399"/>
                  </a:lnTo>
                  <a:lnTo>
                    <a:pt x="36512" y="122491"/>
                  </a:lnTo>
                  <a:lnTo>
                    <a:pt x="35699" y="122491"/>
                  </a:lnTo>
                  <a:lnTo>
                    <a:pt x="356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5684938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39" h="288290">
                  <a:moveTo>
                    <a:pt x="0" y="0"/>
                  </a:moveTo>
                  <a:lnTo>
                    <a:pt x="35699" y="0"/>
                  </a:lnTo>
                  <a:lnTo>
                    <a:pt x="35699" y="122491"/>
                  </a:lnTo>
                  <a:lnTo>
                    <a:pt x="36512" y="122491"/>
                  </a:lnTo>
                  <a:lnTo>
                    <a:pt x="70332" y="93193"/>
                  </a:lnTo>
                  <a:lnTo>
                    <a:pt x="98564" y="87198"/>
                  </a:lnTo>
                  <a:lnTo>
                    <a:pt x="120397" y="90792"/>
                  </a:lnTo>
                  <a:lnTo>
                    <a:pt x="142722" y="103781"/>
                  </a:lnTo>
                  <a:lnTo>
                    <a:pt x="160104" y="129471"/>
                  </a:lnTo>
                  <a:lnTo>
                    <a:pt x="167106" y="171170"/>
                  </a:lnTo>
                  <a:lnTo>
                    <a:pt x="167106" y="287972"/>
                  </a:lnTo>
                  <a:lnTo>
                    <a:pt x="131419" y="287972"/>
                  </a:lnTo>
                  <a:lnTo>
                    <a:pt x="131419" y="175221"/>
                  </a:lnTo>
                  <a:lnTo>
                    <a:pt x="129056" y="152747"/>
                  </a:lnTo>
                  <a:lnTo>
                    <a:pt x="121331" y="134148"/>
                  </a:lnTo>
                  <a:lnTo>
                    <a:pt x="107293" y="121481"/>
                  </a:lnTo>
                  <a:lnTo>
                    <a:pt x="85991" y="116801"/>
                  </a:lnTo>
                  <a:lnTo>
                    <a:pt x="69670" y="119642"/>
                  </a:lnTo>
                  <a:lnTo>
                    <a:pt x="38125" y="152501"/>
                  </a:lnTo>
                  <a:lnTo>
                    <a:pt x="35699" y="162648"/>
                  </a:lnTo>
                  <a:lnTo>
                    <a:pt x="35699" y="169545"/>
                  </a:lnTo>
                  <a:lnTo>
                    <a:pt x="35699" y="287972"/>
                  </a:lnTo>
                  <a:lnTo>
                    <a:pt x="0" y="287972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/>
          <p:cNvGrpSpPr/>
          <p:nvPr/>
        </p:nvGrpSpPr>
        <p:grpSpPr>
          <a:xfrm>
            <a:off x="5909176" y="1052887"/>
            <a:ext cx="334645" cy="217170"/>
            <a:chOff x="5909176" y="1052887"/>
            <a:chExt cx="334645" cy="217170"/>
          </a:xfrm>
        </p:grpSpPr>
        <p:pic>
          <p:nvPicPr>
            <p:cNvPr id="50" name="object 5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09176" y="1052887"/>
              <a:ext cx="110147" cy="21236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9808" y="1052899"/>
              <a:ext cx="203441" cy="216827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293364" y="1057357"/>
            <a:ext cx="178701" cy="212356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6527057" y="1052899"/>
            <a:ext cx="194945" cy="297180"/>
            <a:chOff x="6527057" y="1052899"/>
            <a:chExt cx="194945" cy="297180"/>
          </a:xfrm>
        </p:grpSpPr>
        <p:sp>
          <p:nvSpPr>
            <p:cNvPr id="54" name="object 54"/>
            <p:cNvSpPr/>
            <p:nvPr/>
          </p:nvSpPr>
          <p:spPr>
            <a:xfrm>
              <a:off x="6532854" y="1058697"/>
              <a:ext cx="183515" cy="285750"/>
            </a:xfrm>
            <a:custGeom>
              <a:avLst/>
              <a:gdLst/>
              <a:ahLst/>
              <a:cxnLst/>
              <a:rect l="l" t="t" r="r" b="b"/>
              <a:pathLst>
                <a:path w="183515" h="285750">
                  <a:moveTo>
                    <a:pt x="25958" y="242138"/>
                  </a:moveTo>
                  <a:lnTo>
                    <a:pt x="46794" y="281378"/>
                  </a:lnTo>
                  <a:lnTo>
                    <a:pt x="82321" y="285534"/>
                  </a:lnTo>
                  <a:lnTo>
                    <a:pt x="99381" y="284482"/>
                  </a:lnTo>
                  <a:lnTo>
                    <a:pt x="100679" y="284482"/>
                  </a:lnTo>
                  <a:lnTo>
                    <a:pt x="120143" y="280465"/>
                  </a:lnTo>
                  <a:lnTo>
                    <a:pt x="137990" y="273216"/>
                  </a:lnTo>
                  <a:lnTo>
                    <a:pt x="153708" y="262013"/>
                  </a:lnTo>
                  <a:lnTo>
                    <a:pt x="157443" y="257543"/>
                  </a:lnTo>
                  <a:lnTo>
                    <a:pt x="83553" y="257543"/>
                  </a:lnTo>
                  <a:lnTo>
                    <a:pt x="66106" y="256277"/>
                  </a:lnTo>
                  <a:lnTo>
                    <a:pt x="50488" y="252883"/>
                  </a:lnTo>
                  <a:lnTo>
                    <a:pt x="37004" y="247968"/>
                  </a:lnTo>
                  <a:lnTo>
                    <a:pt x="25958" y="242138"/>
                  </a:lnTo>
                  <a:close/>
                </a:path>
                <a:path w="183515" h="285750">
                  <a:moveTo>
                    <a:pt x="181698" y="167164"/>
                  </a:moveTo>
                  <a:lnTo>
                    <a:pt x="146811" y="167164"/>
                  </a:lnTo>
                  <a:lnTo>
                    <a:pt x="146811" y="189014"/>
                  </a:lnTo>
                  <a:lnTo>
                    <a:pt x="142060" y="220590"/>
                  </a:lnTo>
                  <a:lnTo>
                    <a:pt x="128870" y="241828"/>
                  </a:lnTo>
                  <a:lnTo>
                    <a:pt x="108835" y="253791"/>
                  </a:lnTo>
                  <a:lnTo>
                    <a:pt x="83553" y="257543"/>
                  </a:lnTo>
                  <a:lnTo>
                    <a:pt x="157443" y="257543"/>
                  </a:lnTo>
                  <a:lnTo>
                    <a:pt x="166123" y="247154"/>
                  </a:lnTo>
                  <a:lnTo>
                    <a:pt x="174852" y="227691"/>
                  </a:lnTo>
                  <a:lnTo>
                    <a:pt x="180006" y="202981"/>
                  </a:lnTo>
                  <a:lnTo>
                    <a:pt x="181677" y="172770"/>
                  </a:lnTo>
                  <a:lnTo>
                    <a:pt x="181698" y="167164"/>
                  </a:lnTo>
                  <a:close/>
                </a:path>
                <a:path w="183515" h="285750">
                  <a:moveTo>
                    <a:pt x="88417" y="0"/>
                  </a:moveTo>
                  <a:lnTo>
                    <a:pt x="55608" y="6933"/>
                  </a:lnTo>
                  <a:lnTo>
                    <a:pt x="27325" y="27174"/>
                  </a:lnTo>
                  <a:lnTo>
                    <a:pt x="7484" y="59889"/>
                  </a:lnTo>
                  <a:lnTo>
                    <a:pt x="0" y="104241"/>
                  </a:lnTo>
                  <a:lnTo>
                    <a:pt x="6209" y="142123"/>
                  </a:lnTo>
                  <a:lnTo>
                    <a:pt x="23521" y="172480"/>
                  </a:lnTo>
                  <a:lnTo>
                    <a:pt x="49961" y="192647"/>
                  </a:lnTo>
                  <a:lnTo>
                    <a:pt x="83553" y="199961"/>
                  </a:lnTo>
                  <a:lnTo>
                    <a:pt x="104597" y="197394"/>
                  </a:lnTo>
                  <a:lnTo>
                    <a:pt x="122073" y="190377"/>
                  </a:lnTo>
                  <a:lnTo>
                    <a:pt x="135904" y="179939"/>
                  </a:lnTo>
                  <a:lnTo>
                    <a:pt x="141550" y="172770"/>
                  </a:lnTo>
                  <a:lnTo>
                    <a:pt x="94094" y="172770"/>
                  </a:lnTo>
                  <a:lnTo>
                    <a:pt x="68774" y="167164"/>
                  </a:lnTo>
                  <a:lnTo>
                    <a:pt x="50638" y="151939"/>
                  </a:lnTo>
                  <a:lnTo>
                    <a:pt x="39726" y="129490"/>
                  </a:lnTo>
                  <a:lnTo>
                    <a:pt x="36080" y="102209"/>
                  </a:lnTo>
                  <a:lnTo>
                    <a:pt x="40417" y="71446"/>
                  </a:lnTo>
                  <a:lnTo>
                    <a:pt x="52512" y="48058"/>
                  </a:lnTo>
                  <a:lnTo>
                    <a:pt x="70997" y="33188"/>
                  </a:lnTo>
                  <a:lnTo>
                    <a:pt x="94500" y="27978"/>
                  </a:lnTo>
                  <a:lnTo>
                    <a:pt x="145468" y="27978"/>
                  </a:lnTo>
                  <a:lnTo>
                    <a:pt x="141282" y="21897"/>
                  </a:lnTo>
                  <a:lnTo>
                    <a:pt x="128614" y="10948"/>
                  </a:lnTo>
                  <a:lnTo>
                    <a:pt x="111157" y="3041"/>
                  </a:lnTo>
                  <a:lnTo>
                    <a:pt x="88417" y="0"/>
                  </a:lnTo>
                  <a:close/>
                </a:path>
                <a:path w="183515" h="285750">
                  <a:moveTo>
                    <a:pt x="145468" y="27978"/>
                  </a:moveTo>
                  <a:lnTo>
                    <a:pt x="94500" y="27978"/>
                  </a:lnTo>
                  <a:lnTo>
                    <a:pt x="112334" y="30964"/>
                  </a:lnTo>
                  <a:lnTo>
                    <a:pt x="126744" y="39085"/>
                  </a:lnTo>
                  <a:lnTo>
                    <a:pt x="137504" y="51086"/>
                  </a:lnTo>
                  <a:lnTo>
                    <a:pt x="144386" y="65709"/>
                  </a:lnTo>
                  <a:lnTo>
                    <a:pt x="146011" y="70561"/>
                  </a:lnTo>
                  <a:lnTo>
                    <a:pt x="146418" y="75844"/>
                  </a:lnTo>
                  <a:lnTo>
                    <a:pt x="146418" y="123304"/>
                  </a:lnTo>
                  <a:lnTo>
                    <a:pt x="124153" y="163041"/>
                  </a:lnTo>
                  <a:lnTo>
                    <a:pt x="94094" y="172770"/>
                  </a:lnTo>
                  <a:lnTo>
                    <a:pt x="141550" y="172770"/>
                  </a:lnTo>
                  <a:lnTo>
                    <a:pt x="145966" y="167164"/>
                  </a:lnTo>
                  <a:lnTo>
                    <a:pt x="181698" y="167164"/>
                  </a:lnTo>
                  <a:lnTo>
                    <a:pt x="181786" y="48058"/>
                  </a:lnTo>
                  <a:lnTo>
                    <a:pt x="181911" y="39085"/>
                  </a:lnTo>
                  <a:lnTo>
                    <a:pt x="182042" y="34061"/>
                  </a:lnTo>
                  <a:lnTo>
                    <a:pt x="149656" y="34061"/>
                  </a:lnTo>
                  <a:lnTo>
                    <a:pt x="145468" y="27978"/>
                  </a:lnTo>
                  <a:close/>
                </a:path>
                <a:path w="183515" h="285750">
                  <a:moveTo>
                    <a:pt x="183324" y="4457"/>
                  </a:moveTo>
                  <a:lnTo>
                    <a:pt x="152082" y="4457"/>
                  </a:lnTo>
                  <a:lnTo>
                    <a:pt x="150638" y="30964"/>
                  </a:lnTo>
                  <a:lnTo>
                    <a:pt x="150517" y="33188"/>
                  </a:lnTo>
                  <a:lnTo>
                    <a:pt x="150469" y="34061"/>
                  </a:lnTo>
                  <a:lnTo>
                    <a:pt x="182042" y="34061"/>
                  </a:lnTo>
                  <a:lnTo>
                    <a:pt x="182123" y="30964"/>
                  </a:lnTo>
                  <a:lnTo>
                    <a:pt x="182232" y="27174"/>
                  </a:lnTo>
                  <a:lnTo>
                    <a:pt x="182727" y="15512"/>
                  </a:lnTo>
                  <a:lnTo>
                    <a:pt x="183324" y="445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63138" y="1080877"/>
              <a:ext cx="121932" cy="15638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6532854" y="1058697"/>
              <a:ext cx="183515" cy="285750"/>
            </a:xfrm>
            <a:custGeom>
              <a:avLst/>
              <a:gdLst/>
              <a:ahLst/>
              <a:cxnLst/>
              <a:rect l="l" t="t" r="r" b="b"/>
              <a:pathLst>
                <a:path w="183515" h="285750">
                  <a:moveTo>
                    <a:pt x="183324" y="4457"/>
                  </a:moveTo>
                  <a:lnTo>
                    <a:pt x="182727" y="15512"/>
                  </a:lnTo>
                  <a:lnTo>
                    <a:pt x="182206" y="27782"/>
                  </a:lnTo>
                  <a:lnTo>
                    <a:pt x="181838" y="41874"/>
                  </a:lnTo>
                  <a:lnTo>
                    <a:pt x="181698" y="58394"/>
                  </a:lnTo>
                  <a:lnTo>
                    <a:pt x="181698" y="172377"/>
                  </a:lnTo>
                  <a:lnTo>
                    <a:pt x="180006" y="202981"/>
                  </a:lnTo>
                  <a:lnTo>
                    <a:pt x="166123" y="247154"/>
                  </a:lnTo>
                  <a:lnTo>
                    <a:pt x="137990" y="273216"/>
                  </a:lnTo>
                  <a:lnTo>
                    <a:pt x="101231" y="284368"/>
                  </a:lnTo>
                  <a:lnTo>
                    <a:pt x="82321" y="285534"/>
                  </a:lnTo>
                  <a:lnTo>
                    <a:pt x="64427" y="284482"/>
                  </a:lnTo>
                  <a:lnTo>
                    <a:pt x="46794" y="281378"/>
                  </a:lnTo>
                  <a:lnTo>
                    <a:pt x="30602" y="276297"/>
                  </a:lnTo>
                  <a:lnTo>
                    <a:pt x="17030" y="269316"/>
                  </a:lnTo>
                  <a:lnTo>
                    <a:pt x="25958" y="242138"/>
                  </a:lnTo>
                  <a:lnTo>
                    <a:pt x="37004" y="247968"/>
                  </a:lnTo>
                  <a:lnTo>
                    <a:pt x="50488" y="252883"/>
                  </a:lnTo>
                  <a:lnTo>
                    <a:pt x="66106" y="256277"/>
                  </a:lnTo>
                  <a:lnTo>
                    <a:pt x="83553" y="257543"/>
                  </a:lnTo>
                  <a:lnTo>
                    <a:pt x="108835" y="253791"/>
                  </a:lnTo>
                  <a:lnTo>
                    <a:pt x="128870" y="241828"/>
                  </a:lnTo>
                  <a:lnTo>
                    <a:pt x="142060" y="220590"/>
                  </a:lnTo>
                  <a:lnTo>
                    <a:pt x="146811" y="189014"/>
                  </a:lnTo>
                  <a:lnTo>
                    <a:pt x="146811" y="167106"/>
                  </a:lnTo>
                  <a:lnTo>
                    <a:pt x="146011" y="167106"/>
                  </a:lnTo>
                  <a:lnTo>
                    <a:pt x="135904" y="179939"/>
                  </a:lnTo>
                  <a:lnTo>
                    <a:pt x="122073" y="190377"/>
                  </a:lnTo>
                  <a:lnTo>
                    <a:pt x="104597" y="197394"/>
                  </a:lnTo>
                  <a:lnTo>
                    <a:pt x="83553" y="199961"/>
                  </a:lnTo>
                  <a:lnTo>
                    <a:pt x="49961" y="192647"/>
                  </a:lnTo>
                  <a:lnTo>
                    <a:pt x="23521" y="172480"/>
                  </a:lnTo>
                  <a:lnTo>
                    <a:pt x="6209" y="142123"/>
                  </a:lnTo>
                  <a:lnTo>
                    <a:pt x="0" y="104241"/>
                  </a:lnTo>
                  <a:lnTo>
                    <a:pt x="7484" y="59889"/>
                  </a:lnTo>
                  <a:lnTo>
                    <a:pt x="27325" y="27174"/>
                  </a:lnTo>
                  <a:lnTo>
                    <a:pt x="55608" y="6933"/>
                  </a:lnTo>
                  <a:lnTo>
                    <a:pt x="88417" y="0"/>
                  </a:lnTo>
                  <a:lnTo>
                    <a:pt x="111157" y="3041"/>
                  </a:lnTo>
                  <a:lnTo>
                    <a:pt x="128614" y="10948"/>
                  </a:lnTo>
                  <a:lnTo>
                    <a:pt x="141282" y="21897"/>
                  </a:lnTo>
                  <a:lnTo>
                    <a:pt x="149656" y="34061"/>
                  </a:lnTo>
                  <a:lnTo>
                    <a:pt x="150469" y="34061"/>
                  </a:lnTo>
                  <a:lnTo>
                    <a:pt x="152082" y="4457"/>
                  </a:lnTo>
                  <a:lnTo>
                    <a:pt x="183324" y="4457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/>
          <p:cNvGrpSpPr/>
          <p:nvPr/>
        </p:nvGrpSpPr>
        <p:grpSpPr>
          <a:xfrm>
            <a:off x="6778567" y="965688"/>
            <a:ext cx="179070" cy="299720"/>
            <a:chOff x="6778567" y="965688"/>
            <a:chExt cx="179070" cy="299720"/>
          </a:xfrm>
        </p:grpSpPr>
        <p:sp>
          <p:nvSpPr>
            <p:cNvPr id="58" name="object 58"/>
            <p:cNvSpPr/>
            <p:nvPr/>
          </p:nvSpPr>
          <p:spPr>
            <a:xfrm>
              <a:off x="6784365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40" h="288290">
                  <a:moveTo>
                    <a:pt x="35699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35699" y="287972"/>
                  </a:lnTo>
                  <a:lnTo>
                    <a:pt x="35699" y="162648"/>
                  </a:lnTo>
                  <a:lnTo>
                    <a:pt x="36106" y="157378"/>
                  </a:lnTo>
                  <a:lnTo>
                    <a:pt x="69670" y="119642"/>
                  </a:lnTo>
                  <a:lnTo>
                    <a:pt x="85991" y="116801"/>
                  </a:lnTo>
                  <a:lnTo>
                    <a:pt x="107293" y="121481"/>
                  </a:lnTo>
                  <a:lnTo>
                    <a:pt x="121331" y="134148"/>
                  </a:lnTo>
                  <a:lnTo>
                    <a:pt x="129056" y="152747"/>
                  </a:lnTo>
                  <a:lnTo>
                    <a:pt x="131419" y="175221"/>
                  </a:lnTo>
                  <a:lnTo>
                    <a:pt x="131419" y="287972"/>
                  </a:lnTo>
                  <a:lnTo>
                    <a:pt x="167106" y="287972"/>
                  </a:lnTo>
                  <a:lnTo>
                    <a:pt x="167106" y="171170"/>
                  </a:lnTo>
                  <a:lnTo>
                    <a:pt x="160104" y="129471"/>
                  </a:lnTo>
                  <a:lnTo>
                    <a:pt x="142722" y="103781"/>
                  </a:lnTo>
                  <a:lnTo>
                    <a:pt x="120397" y="90792"/>
                  </a:lnTo>
                  <a:lnTo>
                    <a:pt x="98564" y="87198"/>
                  </a:lnTo>
                  <a:lnTo>
                    <a:pt x="88696" y="87928"/>
                  </a:lnTo>
                  <a:lnTo>
                    <a:pt x="47302" y="108399"/>
                  </a:lnTo>
                  <a:lnTo>
                    <a:pt x="36512" y="122491"/>
                  </a:lnTo>
                  <a:lnTo>
                    <a:pt x="35699" y="122491"/>
                  </a:lnTo>
                  <a:lnTo>
                    <a:pt x="356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6784365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40" h="288290">
                  <a:moveTo>
                    <a:pt x="0" y="0"/>
                  </a:moveTo>
                  <a:lnTo>
                    <a:pt x="35699" y="0"/>
                  </a:lnTo>
                  <a:lnTo>
                    <a:pt x="35699" y="122491"/>
                  </a:lnTo>
                  <a:lnTo>
                    <a:pt x="36512" y="122491"/>
                  </a:lnTo>
                  <a:lnTo>
                    <a:pt x="70332" y="93193"/>
                  </a:lnTo>
                  <a:lnTo>
                    <a:pt x="98564" y="87198"/>
                  </a:lnTo>
                  <a:lnTo>
                    <a:pt x="120397" y="90792"/>
                  </a:lnTo>
                  <a:lnTo>
                    <a:pt x="142722" y="103781"/>
                  </a:lnTo>
                  <a:lnTo>
                    <a:pt x="160104" y="129471"/>
                  </a:lnTo>
                  <a:lnTo>
                    <a:pt x="167106" y="171170"/>
                  </a:lnTo>
                  <a:lnTo>
                    <a:pt x="167106" y="287972"/>
                  </a:lnTo>
                  <a:lnTo>
                    <a:pt x="131419" y="287972"/>
                  </a:lnTo>
                  <a:lnTo>
                    <a:pt x="131419" y="175221"/>
                  </a:lnTo>
                  <a:lnTo>
                    <a:pt x="129056" y="152747"/>
                  </a:lnTo>
                  <a:lnTo>
                    <a:pt x="121331" y="134148"/>
                  </a:lnTo>
                  <a:lnTo>
                    <a:pt x="107293" y="121481"/>
                  </a:lnTo>
                  <a:lnTo>
                    <a:pt x="85991" y="116801"/>
                  </a:lnTo>
                  <a:lnTo>
                    <a:pt x="69670" y="119642"/>
                  </a:lnTo>
                  <a:lnTo>
                    <a:pt x="38125" y="152501"/>
                  </a:lnTo>
                  <a:lnTo>
                    <a:pt x="35699" y="162648"/>
                  </a:lnTo>
                  <a:lnTo>
                    <a:pt x="35699" y="169545"/>
                  </a:lnTo>
                  <a:lnTo>
                    <a:pt x="35699" y="287972"/>
                  </a:lnTo>
                  <a:lnTo>
                    <a:pt x="0" y="287972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0" name="object 60"/>
          <p:cNvGrpSpPr/>
          <p:nvPr/>
        </p:nvGrpSpPr>
        <p:grpSpPr>
          <a:xfrm>
            <a:off x="7112451" y="980293"/>
            <a:ext cx="163830" cy="285115"/>
            <a:chOff x="7112451" y="980293"/>
            <a:chExt cx="163830" cy="285115"/>
          </a:xfrm>
        </p:grpSpPr>
        <p:sp>
          <p:nvSpPr>
            <p:cNvPr id="61" name="object 61"/>
            <p:cNvSpPr/>
            <p:nvPr/>
          </p:nvSpPr>
          <p:spPr>
            <a:xfrm>
              <a:off x="7118249" y="986091"/>
              <a:ext cx="152400" cy="273050"/>
            </a:xfrm>
            <a:custGeom>
              <a:avLst/>
              <a:gdLst/>
              <a:ahLst/>
              <a:cxnLst/>
              <a:rect l="l" t="t" r="r" b="b"/>
              <a:pathLst>
                <a:path w="152400" h="273050">
                  <a:moveTo>
                    <a:pt x="152107" y="243840"/>
                  </a:moveTo>
                  <a:lnTo>
                    <a:pt x="35293" y="243840"/>
                  </a:lnTo>
                  <a:lnTo>
                    <a:pt x="35293" y="0"/>
                  </a:lnTo>
                  <a:lnTo>
                    <a:pt x="0" y="0"/>
                  </a:lnTo>
                  <a:lnTo>
                    <a:pt x="0" y="243840"/>
                  </a:lnTo>
                  <a:lnTo>
                    <a:pt x="0" y="273050"/>
                  </a:lnTo>
                  <a:lnTo>
                    <a:pt x="152107" y="273050"/>
                  </a:lnTo>
                  <a:lnTo>
                    <a:pt x="152107" y="24384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7118248" y="986091"/>
              <a:ext cx="152400" cy="273685"/>
            </a:xfrm>
            <a:custGeom>
              <a:avLst/>
              <a:gdLst/>
              <a:ahLst/>
              <a:cxnLst/>
              <a:rect l="l" t="t" r="r" b="b"/>
              <a:pathLst>
                <a:path w="152400" h="273684">
                  <a:moveTo>
                    <a:pt x="0" y="0"/>
                  </a:moveTo>
                  <a:lnTo>
                    <a:pt x="35293" y="0"/>
                  </a:lnTo>
                  <a:lnTo>
                    <a:pt x="35293" y="243763"/>
                  </a:lnTo>
                  <a:lnTo>
                    <a:pt x="152107" y="243763"/>
                  </a:lnTo>
                  <a:lnTo>
                    <a:pt x="152107" y="273367"/>
                  </a:lnTo>
                  <a:lnTo>
                    <a:pt x="0" y="273367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3" name="object 6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343705" y="979874"/>
            <a:ext cx="1429880" cy="370154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08303" y="2142744"/>
            <a:ext cx="2255520" cy="234696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697223" y="2526792"/>
            <a:ext cx="2255520" cy="234696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486144" y="2142744"/>
            <a:ext cx="2255520" cy="2346959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275064" y="2526792"/>
            <a:ext cx="2255520" cy="2346960"/>
          </a:xfrm>
          <a:prstGeom prst="rect">
            <a:avLst/>
          </a:prstGeom>
        </p:spPr>
      </p:pic>
      <p:sp>
        <p:nvSpPr>
          <p:cNvPr id="70" name="object 70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8" name="object 6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11521237" y="6479006"/>
            <a:ext cx="71120" cy="57785"/>
          </a:xfrm>
          <a:custGeom>
            <a:avLst/>
            <a:gdLst/>
            <a:ahLst/>
            <a:cxnLst/>
            <a:rect l="l" t="t" r="r" b="b"/>
            <a:pathLst>
              <a:path w="71120" h="57784">
                <a:moveTo>
                  <a:pt x="19177" y="0"/>
                </a:moveTo>
                <a:lnTo>
                  <a:pt x="12547" y="0"/>
                </a:lnTo>
                <a:lnTo>
                  <a:pt x="0" y="6705"/>
                </a:lnTo>
                <a:lnTo>
                  <a:pt x="1498" y="12636"/>
                </a:lnTo>
                <a:lnTo>
                  <a:pt x="11480" y="7239"/>
                </a:lnTo>
                <a:lnTo>
                  <a:pt x="11658" y="7239"/>
                </a:lnTo>
                <a:lnTo>
                  <a:pt x="11658" y="57429"/>
                </a:lnTo>
                <a:lnTo>
                  <a:pt x="19177" y="57429"/>
                </a:lnTo>
                <a:lnTo>
                  <a:pt x="19177" y="0"/>
                </a:lnTo>
                <a:close/>
              </a:path>
              <a:path w="71120" h="57784">
                <a:moveTo>
                  <a:pt x="70523" y="0"/>
                </a:moveTo>
                <a:lnTo>
                  <a:pt x="63893" y="0"/>
                </a:lnTo>
                <a:lnTo>
                  <a:pt x="51346" y="6705"/>
                </a:lnTo>
                <a:lnTo>
                  <a:pt x="52844" y="12636"/>
                </a:lnTo>
                <a:lnTo>
                  <a:pt x="62826" y="7239"/>
                </a:lnTo>
                <a:lnTo>
                  <a:pt x="63017" y="7239"/>
                </a:lnTo>
                <a:lnTo>
                  <a:pt x="63017" y="57429"/>
                </a:lnTo>
                <a:lnTo>
                  <a:pt x="70523" y="57429"/>
                </a:lnTo>
                <a:lnTo>
                  <a:pt x="70523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308" y="478516"/>
            <a:ext cx="996881" cy="8398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4061" y="1429207"/>
            <a:ext cx="513080" cy="765175"/>
            <a:chOff x="554061" y="1429207"/>
            <a:chExt cx="513080" cy="765175"/>
          </a:xfrm>
        </p:grpSpPr>
        <p:sp>
          <p:nvSpPr>
            <p:cNvPr id="5" name="object 5"/>
            <p:cNvSpPr/>
            <p:nvPr/>
          </p:nvSpPr>
          <p:spPr>
            <a:xfrm>
              <a:off x="569657" y="1444802"/>
              <a:ext cx="481965" cy="734060"/>
            </a:xfrm>
            <a:custGeom>
              <a:avLst/>
              <a:gdLst/>
              <a:ahLst/>
              <a:cxnLst/>
              <a:rect l="l" t="t" r="r" b="b"/>
              <a:pathLst>
                <a:path w="481965" h="734060">
                  <a:moveTo>
                    <a:pt x="246735" y="0"/>
                  </a:moveTo>
                  <a:lnTo>
                    <a:pt x="208012" y="3272"/>
                  </a:lnTo>
                  <a:lnTo>
                    <a:pt x="208351" y="3272"/>
                  </a:lnTo>
                  <a:lnTo>
                    <a:pt x="172171" y="12968"/>
                  </a:lnTo>
                  <a:lnTo>
                    <a:pt x="172365" y="12968"/>
                  </a:lnTo>
                  <a:lnTo>
                    <a:pt x="139325" y="28749"/>
                  </a:lnTo>
                  <a:lnTo>
                    <a:pt x="108845" y="50900"/>
                  </a:lnTo>
                  <a:lnTo>
                    <a:pt x="81856" y="78773"/>
                  </a:lnTo>
                  <a:lnTo>
                    <a:pt x="57869" y="113047"/>
                  </a:lnTo>
                  <a:lnTo>
                    <a:pt x="37771" y="152984"/>
                  </a:lnTo>
                  <a:lnTo>
                    <a:pt x="21660" y="198660"/>
                  </a:lnTo>
                  <a:lnTo>
                    <a:pt x="9810" y="249967"/>
                  </a:lnTo>
                  <a:lnTo>
                    <a:pt x="2498" y="306795"/>
                  </a:lnTo>
                  <a:lnTo>
                    <a:pt x="0" y="369036"/>
                  </a:lnTo>
                  <a:lnTo>
                    <a:pt x="2733" y="428325"/>
                  </a:lnTo>
                  <a:lnTo>
                    <a:pt x="2831" y="430437"/>
                  </a:lnTo>
                  <a:lnTo>
                    <a:pt x="9966" y="486266"/>
                  </a:lnTo>
                  <a:lnTo>
                    <a:pt x="21213" y="536838"/>
                  </a:lnTo>
                  <a:lnTo>
                    <a:pt x="36499" y="582324"/>
                  </a:lnTo>
                  <a:lnTo>
                    <a:pt x="55408" y="621803"/>
                  </a:lnTo>
                  <a:lnTo>
                    <a:pt x="77806" y="655520"/>
                  </a:lnTo>
                  <a:lnTo>
                    <a:pt x="132225" y="705210"/>
                  </a:lnTo>
                  <a:lnTo>
                    <a:pt x="198063" y="730489"/>
                  </a:lnTo>
                  <a:lnTo>
                    <a:pt x="234734" y="733691"/>
                  </a:lnTo>
                  <a:lnTo>
                    <a:pt x="274900" y="730489"/>
                  </a:lnTo>
                  <a:lnTo>
                    <a:pt x="275603" y="730489"/>
                  </a:lnTo>
                  <a:lnTo>
                    <a:pt x="313643" y="720634"/>
                  </a:lnTo>
                  <a:lnTo>
                    <a:pt x="347818" y="704481"/>
                  </a:lnTo>
                  <a:lnTo>
                    <a:pt x="378340" y="682064"/>
                  </a:lnTo>
                  <a:lnTo>
                    <a:pt x="399535" y="659447"/>
                  </a:lnTo>
                  <a:lnTo>
                    <a:pt x="240195" y="659447"/>
                  </a:lnTo>
                  <a:lnTo>
                    <a:pt x="208926" y="654583"/>
                  </a:lnTo>
                  <a:lnTo>
                    <a:pt x="156213" y="616554"/>
                  </a:lnTo>
                  <a:lnTo>
                    <a:pt x="135383" y="583977"/>
                  </a:lnTo>
                  <a:lnTo>
                    <a:pt x="118647" y="542752"/>
                  </a:lnTo>
                  <a:lnTo>
                    <a:pt x="106312" y="493173"/>
                  </a:lnTo>
                  <a:lnTo>
                    <a:pt x="98685" y="435533"/>
                  </a:lnTo>
                  <a:lnTo>
                    <a:pt x="96075" y="370128"/>
                  </a:lnTo>
                  <a:lnTo>
                    <a:pt x="98866" y="301929"/>
                  </a:lnTo>
                  <a:lnTo>
                    <a:pt x="106941" y="242366"/>
                  </a:lnTo>
                  <a:lnTo>
                    <a:pt x="119853" y="191582"/>
                  </a:lnTo>
                  <a:lnTo>
                    <a:pt x="137153" y="149715"/>
                  </a:lnTo>
                  <a:lnTo>
                    <a:pt x="158394" y="116907"/>
                  </a:lnTo>
                  <a:lnTo>
                    <a:pt x="210909" y="79031"/>
                  </a:lnTo>
                  <a:lnTo>
                    <a:pt x="241287" y="74244"/>
                  </a:lnTo>
                  <a:lnTo>
                    <a:pt x="404695" y="74244"/>
                  </a:lnTo>
                  <a:lnTo>
                    <a:pt x="383363" y="50900"/>
                  </a:lnTo>
                  <a:lnTo>
                    <a:pt x="354325" y="28904"/>
                  </a:lnTo>
                  <a:lnTo>
                    <a:pt x="321812" y="12968"/>
                  </a:lnTo>
                  <a:lnTo>
                    <a:pt x="285917" y="3272"/>
                  </a:lnTo>
                  <a:lnTo>
                    <a:pt x="246735" y="0"/>
                  </a:lnTo>
                  <a:close/>
                </a:path>
                <a:path w="481965" h="734060">
                  <a:moveTo>
                    <a:pt x="404695" y="74244"/>
                  </a:moveTo>
                  <a:lnTo>
                    <a:pt x="241287" y="74244"/>
                  </a:lnTo>
                  <a:lnTo>
                    <a:pt x="276004" y="79511"/>
                  </a:lnTo>
                  <a:lnTo>
                    <a:pt x="305718" y="94886"/>
                  </a:lnTo>
                  <a:lnTo>
                    <a:pt x="350597" y="153401"/>
                  </a:lnTo>
                  <a:lnTo>
                    <a:pt x="365994" y="195261"/>
                  </a:lnTo>
                  <a:lnTo>
                    <a:pt x="376848" y="244670"/>
                  </a:lnTo>
                  <a:lnTo>
                    <a:pt x="383154" y="299911"/>
                  </a:lnTo>
                  <a:lnTo>
                    <a:pt x="383277" y="300988"/>
                  </a:lnTo>
                  <a:lnTo>
                    <a:pt x="385394" y="363575"/>
                  </a:lnTo>
                  <a:lnTo>
                    <a:pt x="383185" y="428325"/>
                  </a:lnTo>
                  <a:lnTo>
                    <a:pt x="376524" y="486266"/>
                  </a:lnTo>
                  <a:lnTo>
                    <a:pt x="365360" y="536838"/>
                  </a:lnTo>
                  <a:lnTo>
                    <a:pt x="349642" y="579477"/>
                  </a:lnTo>
                  <a:lnTo>
                    <a:pt x="329317" y="613620"/>
                  </a:lnTo>
                  <a:lnTo>
                    <a:pt x="274645" y="654167"/>
                  </a:lnTo>
                  <a:lnTo>
                    <a:pt x="240195" y="659447"/>
                  </a:lnTo>
                  <a:lnTo>
                    <a:pt x="399535" y="659447"/>
                  </a:lnTo>
                  <a:lnTo>
                    <a:pt x="428038" y="618886"/>
                  </a:lnTo>
                  <a:lnTo>
                    <a:pt x="447015" y="578352"/>
                  </a:lnTo>
                  <a:lnTo>
                    <a:pt x="461946" y="532005"/>
                  </a:lnTo>
                  <a:lnTo>
                    <a:pt x="472734" y="479959"/>
                  </a:lnTo>
                  <a:lnTo>
                    <a:pt x="479278" y="422326"/>
                  </a:lnTo>
                  <a:lnTo>
                    <a:pt x="481482" y="359219"/>
                  </a:lnTo>
                  <a:lnTo>
                    <a:pt x="479457" y="301929"/>
                  </a:lnTo>
                  <a:lnTo>
                    <a:pt x="473160" y="245387"/>
                  </a:lnTo>
                  <a:lnTo>
                    <a:pt x="462899" y="195829"/>
                  </a:lnTo>
                  <a:lnTo>
                    <a:pt x="448695" y="151419"/>
                  </a:lnTo>
                  <a:lnTo>
                    <a:pt x="430642" y="112340"/>
                  </a:lnTo>
                  <a:lnTo>
                    <a:pt x="408833" y="78773"/>
                  </a:lnTo>
                  <a:lnTo>
                    <a:pt x="404695" y="74244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9657" y="1444802"/>
              <a:ext cx="481965" cy="734060"/>
            </a:xfrm>
            <a:custGeom>
              <a:avLst/>
              <a:gdLst/>
              <a:ahLst/>
              <a:cxnLst/>
              <a:rect l="l" t="t" r="r" b="b"/>
              <a:pathLst>
                <a:path w="481965" h="734060">
                  <a:moveTo>
                    <a:pt x="96075" y="370128"/>
                  </a:moveTo>
                  <a:lnTo>
                    <a:pt x="98685" y="435533"/>
                  </a:lnTo>
                  <a:lnTo>
                    <a:pt x="106312" y="493173"/>
                  </a:lnTo>
                  <a:lnTo>
                    <a:pt x="118647" y="542752"/>
                  </a:lnTo>
                  <a:lnTo>
                    <a:pt x="135383" y="583977"/>
                  </a:lnTo>
                  <a:lnTo>
                    <a:pt x="156213" y="616554"/>
                  </a:lnTo>
                  <a:lnTo>
                    <a:pt x="208926" y="654583"/>
                  </a:lnTo>
                  <a:lnTo>
                    <a:pt x="240195" y="659447"/>
                  </a:lnTo>
                  <a:lnTo>
                    <a:pt x="274645" y="654167"/>
                  </a:lnTo>
                  <a:lnTo>
                    <a:pt x="329317" y="613620"/>
                  </a:lnTo>
                  <a:lnTo>
                    <a:pt x="349642" y="579477"/>
                  </a:lnTo>
                  <a:lnTo>
                    <a:pt x="365360" y="536838"/>
                  </a:lnTo>
                  <a:lnTo>
                    <a:pt x="376524" y="486266"/>
                  </a:lnTo>
                  <a:lnTo>
                    <a:pt x="383185" y="428325"/>
                  </a:lnTo>
                  <a:lnTo>
                    <a:pt x="385394" y="363575"/>
                  </a:lnTo>
                  <a:lnTo>
                    <a:pt x="383277" y="300988"/>
                  </a:lnTo>
                  <a:lnTo>
                    <a:pt x="376848" y="244670"/>
                  </a:lnTo>
                  <a:lnTo>
                    <a:pt x="365994" y="195261"/>
                  </a:lnTo>
                  <a:lnTo>
                    <a:pt x="350597" y="153401"/>
                  </a:lnTo>
                  <a:lnTo>
                    <a:pt x="330544" y="119730"/>
                  </a:lnTo>
                  <a:lnTo>
                    <a:pt x="276004" y="79511"/>
                  </a:lnTo>
                  <a:lnTo>
                    <a:pt x="241287" y="74244"/>
                  </a:lnTo>
                  <a:lnTo>
                    <a:pt x="210909" y="79031"/>
                  </a:lnTo>
                  <a:lnTo>
                    <a:pt x="158394" y="116907"/>
                  </a:lnTo>
                  <a:lnTo>
                    <a:pt x="137153" y="149715"/>
                  </a:lnTo>
                  <a:lnTo>
                    <a:pt x="119853" y="191582"/>
                  </a:lnTo>
                  <a:lnTo>
                    <a:pt x="106941" y="242366"/>
                  </a:lnTo>
                  <a:lnTo>
                    <a:pt x="98866" y="301929"/>
                  </a:lnTo>
                  <a:lnTo>
                    <a:pt x="96075" y="370128"/>
                  </a:lnTo>
                  <a:close/>
                </a:path>
                <a:path w="481965" h="734060">
                  <a:moveTo>
                    <a:pt x="481482" y="359219"/>
                  </a:moveTo>
                  <a:lnTo>
                    <a:pt x="479278" y="422326"/>
                  </a:lnTo>
                  <a:lnTo>
                    <a:pt x="472734" y="479959"/>
                  </a:lnTo>
                  <a:lnTo>
                    <a:pt x="461946" y="532005"/>
                  </a:lnTo>
                  <a:lnTo>
                    <a:pt x="447015" y="578352"/>
                  </a:lnTo>
                  <a:lnTo>
                    <a:pt x="428038" y="618886"/>
                  </a:lnTo>
                  <a:lnTo>
                    <a:pt x="405113" y="653494"/>
                  </a:lnTo>
                  <a:lnTo>
                    <a:pt x="378340" y="682064"/>
                  </a:lnTo>
                  <a:lnTo>
                    <a:pt x="313643" y="720634"/>
                  </a:lnTo>
                  <a:lnTo>
                    <a:pt x="275916" y="730408"/>
                  </a:lnTo>
                  <a:lnTo>
                    <a:pt x="234734" y="733691"/>
                  </a:lnTo>
                  <a:lnTo>
                    <a:pt x="198063" y="730489"/>
                  </a:lnTo>
                  <a:lnTo>
                    <a:pt x="132225" y="705210"/>
                  </a:lnTo>
                  <a:lnTo>
                    <a:pt x="77806" y="655520"/>
                  </a:lnTo>
                  <a:lnTo>
                    <a:pt x="55408" y="621803"/>
                  </a:lnTo>
                  <a:lnTo>
                    <a:pt x="36499" y="582324"/>
                  </a:lnTo>
                  <a:lnTo>
                    <a:pt x="21293" y="537194"/>
                  </a:lnTo>
                  <a:lnTo>
                    <a:pt x="9999" y="486527"/>
                  </a:lnTo>
                  <a:lnTo>
                    <a:pt x="2831" y="430437"/>
                  </a:lnTo>
                  <a:lnTo>
                    <a:pt x="0" y="369036"/>
                  </a:lnTo>
                  <a:lnTo>
                    <a:pt x="2498" y="306795"/>
                  </a:lnTo>
                  <a:lnTo>
                    <a:pt x="9810" y="249967"/>
                  </a:lnTo>
                  <a:lnTo>
                    <a:pt x="21660" y="198660"/>
                  </a:lnTo>
                  <a:lnTo>
                    <a:pt x="37771" y="152984"/>
                  </a:lnTo>
                  <a:lnTo>
                    <a:pt x="57869" y="113047"/>
                  </a:lnTo>
                  <a:lnTo>
                    <a:pt x="81678" y="78956"/>
                  </a:lnTo>
                  <a:lnTo>
                    <a:pt x="108922" y="50821"/>
                  </a:lnTo>
                  <a:lnTo>
                    <a:pt x="172612" y="12849"/>
                  </a:lnTo>
                  <a:lnTo>
                    <a:pt x="246735" y="0"/>
                  </a:lnTo>
                  <a:lnTo>
                    <a:pt x="285917" y="3272"/>
                  </a:lnTo>
                  <a:lnTo>
                    <a:pt x="354325" y="28904"/>
                  </a:lnTo>
                  <a:lnTo>
                    <a:pt x="408833" y="78773"/>
                  </a:lnTo>
                  <a:lnTo>
                    <a:pt x="430642" y="112340"/>
                  </a:lnTo>
                  <a:lnTo>
                    <a:pt x="448695" y="151419"/>
                  </a:lnTo>
                  <a:lnTo>
                    <a:pt x="462899" y="195829"/>
                  </a:lnTo>
                  <a:lnTo>
                    <a:pt x="473160" y="245387"/>
                  </a:lnTo>
                  <a:lnTo>
                    <a:pt x="479386" y="299911"/>
                  </a:lnTo>
                  <a:lnTo>
                    <a:pt x="481482" y="359219"/>
                  </a:lnTo>
                  <a:close/>
                </a:path>
              </a:pathLst>
            </a:custGeom>
            <a:ln w="31191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143619" y="1429207"/>
            <a:ext cx="474980" cy="765175"/>
            <a:chOff x="1143619" y="1429207"/>
            <a:chExt cx="474980" cy="765175"/>
          </a:xfrm>
        </p:grpSpPr>
        <p:sp>
          <p:nvSpPr>
            <p:cNvPr id="8" name="object 8"/>
            <p:cNvSpPr/>
            <p:nvPr/>
          </p:nvSpPr>
          <p:spPr>
            <a:xfrm>
              <a:off x="1159215" y="1444802"/>
              <a:ext cx="443865" cy="734060"/>
            </a:xfrm>
            <a:custGeom>
              <a:avLst/>
              <a:gdLst/>
              <a:ahLst/>
              <a:cxnLst/>
              <a:rect l="l" t="t" r="r" b="b"/>
              <a:pathLst>
                <a:path w="443865" h="734060">
                  <a:moveTo>
                    <a:pt x="212890" y="0"/>
                  </a:moveTo>
                  <a:lnTo>
                    <a:pt x="156872" y="4692"/>
                  </a:lnTo>
                  <a:lnTo>
                    <a:pt x="105356" y="17064"/>
                  </a:lnTo>
                  <a:lnTo>
                    <a:pt x="61206" y="34552"/>
                  </a:lnTo>
                  <a:lnTo>
                    <a:pt x="27292" y="54597"/>
                  </a:lnTo>
                  <a:lnTo>
                    <a:pt x="52400" y="124472"/>
                  </a:lnTo>
                  <a:lnTo>
                    <a:pt x="79496" y="107923"/>
                  </a:lnTo>
                  <a:lnTo>
                    <a:pt x="113547" y="92811"/>
                  </a:lnTo>
                  <a:lnTo>
                    <a:pt x="152509" y="81795"/>
                  </a:lnTo>
                  <a:lnTo>
                    <a:pt x="194335" y="77533"/>
                  </a:lnTo>
                  <a:lnTo>
                    <a:pt x="251088" y="86266"/>
                  </a:lnTo>
                  <a:lnTo>
                    <a:pt x="289726" y="109739"/>
                  </a:lnTo>
                  <a:lnTo>
                    <a:pt x="311784" y="143857"/>
                  </a:lnTo>
                  <a:lnTo>
                    <a:pt x="318795" y="184530"/>
                  </a:lnTo>
                  <a:lnTo>
                    <a:pt x="309039" y="229300"/>
                  </a:lnTo>
                  <a:lnTo>
                    <a:pt x="283195" y="263117"/>
                  </a:lnTo>
                  <a:lnTo>
                    <a:pt x="246399" y="286559"/>
                  </a:lnTo>
                  <a:lnTo>
                    <a:pt x="203785" y="300202"/>
                  </a:lnTo>
                  <a:lnTo>
                    <a:pt x="160489" y="304622"/>
                  </a:lnTo>
                  <a:lnTo>
                    <a:pt x="106984" y="304622"/>
                  </a:lnTo>
                  <a:lnTo>
                    <a:pt x="106984" y="376681"/>
                  </a:lnTo>
                  <a:lnTo>
                    <a:pt x="160489" y="376681"/>
                  </a:lnTo>
                  <a:lnTo>
                    <a:pt x="206227" y="380295"/>
                  </a:lnTo>
                  <a:lnTo>
                    <a:pt x="249051" y="391398"/>
                  </a:lnTo>
                  <a:lnTo>
                    <a:pt x="286597" y="410386"/>
                  </a:lnTo>
                  <a:lnTo>
                    <a:pt x="316500" y="437653"/>
                  </a:lnTo>
                  <a:lnTo>
                    <a:pt x="336394" y="473594"/>
                  </a:lnTo>
                  <a:lnTo>
                    <a:pt x="343916" y="518604"/>
                  </a:lnTo>
                  <a:lnTo>
                    <a:pt x="339487" y="555554"/>
                  </a:lnTo>
                  <a:lnTo>
                    <a:pt x="323425" y="592501"/>
                  </a:lnTo>
                  <a:lnTo>
                    <a:pt x="293527" y="624729"/>
                  </a:lnTo>
                  <a:lnTo>
                    <a:pt x="247595" y="647524"/>
                  </a:lnTo>
                  <a:lnTo>
                    <a:pt x="183426" y="656170"/>
                  </a:lnTo>
                  <a:lnTo>
                    <a:pt x="134601" y="651633"/>
                  </a:lnTo>
                  <a:lnTo>
                    <a:pt x="90073" y="640341"/>
                  </a:lnTo>
                  <a:lnTo>
                    <a:pt x="52915" y="625776"/>
                  </a:lnTo>
                  <a:lnTo>
                    <a:pt x="26200" y="611416"/>
                  </a:lnTo>
                  <a:lnTo>
                    <a:pt x="0" y="685660"/>
                  </a:lnTo>
                  <a:lnTo>
                    <a:pt x="32354" y="702836"/>
                  </a:lnTo>
                  <a:lnTo>
                    <a:pt x="75461" y="718272"/>
                  </a:lnTo>
                  <a:lnTo>
                    <a:pt x="126967" y="729410"/>
                  </a:lnTo>
                  <a:lnTo>
                    <a:pt x="184518" y="733691"/>
                  </a:lnTo>
                  <a:lnTo>
                    <a:pt x="244533" y="729201"/>
                  </a:lnTo>
                  <a:lnTo>
                    <a:pt x="296796" y="716395"/>
                  </a:lnTo>
                  <a:lnTo>
                    <a:pt x="341230" y="696271"/>
                  </a:lnTo>
                  <a:lnTo>
                    <a:pt x="377758" y="669826"/>
                  </a:lnTo>
                  <a:lnTo>
                    <a:pt x="406303" y="638058"/>
                  </a:lnTo>
                  <a:lnTo>
                    <a:pt x="426787" y="601964"/>
                  </a:lnTo>
                  <a:lnTo>
                    <a:pt x="439135" y="562542"/>
                  </a:lnTo>
                  <a:lnTo>
                    <a:pt x="443268" y="520788"/>
                  </a:lnTo>
                  <a:lnTo>
                    <a:pt x="437606" y="473999"/>
                  </a:lnTo>
                  <a:lnTo>
                    <a:pt x="421633" y="433247"/>
                  </a:lnTo>
                  <a:lnTo>
                    <a:pt x="396865" y="398924"/>
                  </a:lnTo>
                  <a:lnTo>
                    <a:pt x="364817" y="371424"/>
                  </a:lnTo>
                  <a:lnTo>
                    <a:pt x="327007" y="351141"/>
                  </a:lnTo>
                  <a:lnTo>
                    <a:pt x="284949" y="338467"/>
                  </a:lnTo>
                  <a:lnTo>
                    <a:pt x="284949" y="336283"/>
                  </a:lnTo>
                  <a:lnTo>
                    <a:pt x="332117" y="313774"/>
                  </a:lnTo>
                  <a:lnTo>
                    <a:pt x="368802" y="284870"/>
                  </a:lnTo>
                  <a:lnTo>
                    <a:pt x="395003" y="250517"/>
                  </a:lnTo>
                  <a:lnTo>
                    <a:pt x="410723" y="211658"/>
                  </a:lnTo>
                  <a:lnTo>
                    <a:pt x="415963" y="169240"/>
                  </a:lnTo>
                  <a:lnTo>
                    <a:pt x="412048" y="132709"/>
                  </a:lnTo>
                  <a:lnTo>
                    <a:pt x="380039" y="66421"/>
                  </a:lnTo>
                  <a:lnTo>
                    <a:pt x="351487" y="39454"/>
                  </a:lnTo>
                  <a:lnTo>
                    <a:pt x="314264" y="18465"/>
                  </a:lnTo>
                  <a:lnTo>
                    <a:pt x="268142" y="4848"/>
                  </a:lnTo>
                  <a:lnTo>
                    <a:pt x="212890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9215" y="1444802"/>
              <a:ext cx="443865" cy="734060"/>
            </a:xfrm>
            <a:custGeom>
              <a:avLst/>
              <a:gdLst/>
              <a:ahLst/>
              <a:cxnLst/>
              <a:rect l="l" t="t" r="r" b="b"/>
              <a:pathLst>
                <a:path w="443865" h="734060">
                  <a:moveTo>
                    <a:pt x="26200" y="611416"/>
                  </a:moveTo>
                  <a:lnTo>
                    <a:pt x="52915" y="625776"/>
                  </a:lnTo>
                  <a:lnTo>
                    <a:pt x="90073" y="640341"/>
                  </a:lnTo>
                  <a:lnTo>
                    <a:pt x="134601" y="651633"/>
                  </a:lnTo>
                  <a:lnTo>
                    <a:pt x="183426" y="656170"/>
                  </a:lnTo>
                  <a:lnTo>
                    <a:pt x="247595" y="647524"/>
                  </a:lnTo>
                  <a:lnTo>
                    <a:pt x="293527" y="624729"/>
                  </a:lnTo>
                  <a:lnTo>
                    <a:pt x="323425" y="592501"/>
                  </a:lnTo>
                  <a:lnTo>
                    <a:pt x="339487" y="555554"/>
                  </a:lnTo>
                  <a:lnTo>
                    <a:pt x="343916" y="518604"/>
                  </a:lnTo>
                  <a:lnTo>
                    <a:pt x="336394" y="473594"/>
                  </a:lnTo>
                  <a:lnTo>
                    <a:pt x="316500" y="437653"/>
                  </a:lnTo>
                  <a:lnTo>
                    <a:pt x="286597" y="410386"/>
                  </a:lnTo>
                  <a:lnTo>
                    <a:pt x="249051" y="391398"/>
                  </a:lnTo>
                  <a:lnTo>
                    <a:pt x="206227" y="380295"/>
                  </a:lnTo>
                  <a:lnTo>
                    <a:pt x="160489" y="376681"/>
                  </a:lnTo>
                  <a:lnTo>
                    <a:pt x="106984" y="376681"/>
                  </a:lnTo>
                  <a:lnTo>
                    <a:pt x="106984" y="304622"/>
                  </a:lnTo>
                  <a:lnTo>
                    <a:pt x="160489" y="304622"/>
                  </a:lnTo>
                  <a:lnTo>
                    <a:pt x="203785" y="300202"/>
                  </a:lnTo>
                  <a:lnTo>
                    <a:pt x="246399" y="286559"/>
                  </a:lnTo>
                  <a:lnTo>
                    <a:pt x="283195" y="263117"/>
                  </a:lnTo>
                  <a:lnTo>
                    <a:pt x="309039" y="229300"/>
                  </a:lnTo>
                  <a:lnTo>
                    <a:pt x="318795" y="184530"/>
                  </a:lnTo>
                  <a:lnTo>
                    <a:pt x="311784" y="143857"/>
                  </a:lnTo>
                  <a:lnTo>
                    <a:pt x="289726" y="109739"/>
                  </a:lnTo>
                  <a:lnTo>
                    <a:pt x="251088" y="86266"/>
                  </a:lnTo>
                  <a:lnTo>
                    <a:pt x="194335" y="77533"/>
                  </a:lnTo>
                  <a:lnTo>
                    <a:pt x="152509" y="81795"/>
                  </a:lnTo>
                  <a:lnTo>
                    <a:pt x="113547" y="92811"/>
                  </a:lnTo>
                  <a:lnTo>
                    <a:pt x="79496" y="107923"/>
                  </a:lnTo>
                  <a:lnTo>
                    <a:pt x="52400" y="124472"/>
                  </a:lnTo>
                  <a:lnTo>
                    <a:pt x="27292" y="54597"/>
                  </a:lnTo>
                  <a:lnTo>
                    <a:pt x="61206" y="34552"/>
                  </a:lnTo>
                  <a:lnTo>
                    <a:pt x="105356" y="17064"/>
                  </a:lnTo>
                  <a:lnTo>
                    <a:pt x="156872" y="4692"/>
                  </a:lnTo>
                  <a:lnTo>
                    <a:pt x="212890" y="0"/>
                  </a:lnTo>
                  <a:lnTo>
                    <a:pt x="268142" y="4848"/>
                  </a:lnTo>
                  <a:lnTo>
                    <a:pt x="314264" y="18465"/>
                  </a:lnTo>
                  <a:lnTo>
                    <a:pt x="351487" y="39454"/>
                  </a:lnTo>
                  <a:lnTo>
                    <a:pt x="380039" y="66421"/>
                  </a:lnTo>
                  <a:lnTo>
                    <a:pt x="412048" y="132709"/>
                  </a:lnTo>
                  <a:lnTo>
                    <a:pt x="415963" y="169240"/>
                  </a:lnTo>
                  <a:lnTo>
                    <a:pt x="410723" y="211658"/>
                  </a:lnTo>
                  <a:lnTo>
                    <a:pt x="395003" y="250517"/>
                  </a:lnTo>
                  <a:lnTo>
                    <a:pt x="368802" y="284870"/>
                  </a:lnTo>
                  <a:lnTo>
                    <a:pt x="332117" y="313774"/>
                  </a:lnTo>
                  <a:lnTo>
                    <a:pt x="284949" y="336283"/>
                  </a:lnTo>
                  <a:lnTo>
                    <a:pt x="284949" y="338467"/>
                  </a:lnTo>
                  <a:lnTo>
                    <a:pt x="327007" y="351141"/>
                  </a:lnTo>
                  <a:lnTo>
                    <a:pt x="364817" y="371424"/>
                  </a:lnTo>
                  <a:lnTo>
                    <a:pt x="396865" y="398924"/>
                  </a:lnTo>
                  <a:lnTo>
                    <a:pt x="421633" y="433247"/>
                  </a:lnTo>
                  <a:lnTo>
                    <a:pt x="437606" y="473999"/>
                  </a:lnTo>
                  <a:lnTo>
                    <a:pt x="443268" y="520788"/>
                  </a:lnTo>
                  <a:lnTo>
                    <a:pt x="439135" y="562542"/>
                  </a:lnTo>
                  <a:lnTo>
                    <a:pt x="426787" y="601964"/>
                  </a:lnTo>
                  <a:lnTo>
                    <a:pt x="406303" y="638058"/>
                  </a:lnTo>
                  <a:lnTo>
                    <a:pt x="377758" y="669826"/>
                  </a:lnTo>
                  <a:lnTo>
                    <a:pt x="341230" y="696271"/>
                  </a:lnTo>
                  <a:lnTo>
                    <a:pt x="296796" y="716395"/>
                  </a:lnTo>
                  <a:lnTo>
                    <a:pt x="244533" y="729201"/>
                  </a:lnTo>
                  <a:lnTo>
                    <a:pt x="184518" y="733691"/>
                  </a:lnTo>
                  <a:lnTo>
                    <a:pt x="126967" y="729410"/>
                  </a:lnTo>
                  <a:lnTo>
                    <a:pt x="75461" y="718272"/>
                  </a:lnTo>
                  <a:lnTo>
                    <a:pt x="32354" y="702836"/>
                  </a:lnTo>
                  <a:lnTo>
                    <a:pt x="0" y="685660"/>
                  </a:lnTo>
                  <a:lnTo>
                    <a:pt x="26200" y="611416"/>
                  </a:lnTo>
                  <a:close/>
                </a:path>
              </a:pathLst>
            </a:custGeom>
            <a:ln w="31191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53933" y="2025332"/>
            <a:ext cx="161099" cy="16875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35458" y="2587269"/>
            <a:ext cx="210820" cy="349250"/>
            <a:chOff x="635458" y="2587269"/>
            <a:chExt cx="210820" cy="349250"/>
          </a:xfrm>
        </p:grpSpPr>
        <p:sp>
          <p:nvSpPr>
            <p:cNvPr id="12" name="object 12"/>
            <p:cNvSpPr/>
            <p:nvPr/>
          </p:nvSpPr>
          <p:spPr>
            <a:xfrm>
              <a:off x="642341" y="2594152"/>
              <a:ext cx="196850" cy="335280"/>
            </a:xfrm>
            <a:custGeom>
              <a:avLst/>
              <a:gdLst/>
              <a:ahLst/>
              <a:cxnLst/>
              <a:rect l="l" t="t" r="r" b="b"/>
              <a:pathLst>
                <a:path w="196850" h="335280">
                  <a:moveTo>
                    <a:pt x="111810" y="0"/>
                  </a:moveTo>
                  <a:lnTo>
                    <a:pt x="68760" y="6664"/>
                  </a:lnTo>
                  <a:lnTo>
                    <a:pt x="35602" y="25123"/>
                  </a:lnTo>
                  <a:lnTo>
                    <a:pt x="14282" y="53074"/>
                  </a:lnTo>
                  <a:lnTo>
                    <a:pt x="6743" y="88214"/>
                  </a:lnTo>
                  <a:lnTo>
                    <a:pt x="12693" y="119261"/>
                  </a:lnTo>
                  <a:lnTo>
                    <a:pt x="29759" y="144349"/>
                  </a:lnTo>
                  <a:lnTo>
                    <a:pt x="56764" y="164382"/>
                  </a:lnTo>
                  <a:lnTo>
                    <a:pt x="92532" y="180263"/>
                  </a:lnTo>
                  <a:lnTo>
                    <a:pt x="120597" y="193199"/>
                  </a:lnTo>
                  <a:lnTo>
                    <a:pt x="139584" y="207491"/>
                  </a:lnTo>
                  <a:lnTo>
                    <a:pt x="150348" y="224313"/>
                  </a:lnTo>
                  <a:lnTo>
                    <a:pt x="153746" y="244843"/>
                  </a:lnTo>
                  <a:lnTo>
                    <a:pt x="149160" y="267326"/>
                  </a:lnTo>
                  <a:lnTo>
                    <a:pt x="135855" y="284841"/>
                  </a:lnTo>
                  <a:lnTo>
                    <a:pt x="114505" y="296214"/>
                  </a:lnTo>
                  <a:lnTo>
                    <a:pt x="85788" y="300266"/>
                  </a:lnTo>
                  <a:lnTo>
                    <a:pt x="64489" y="298579"/>
                  </a:lnTo>
                  <a:lnTo>
                    <a:pt x="44405" y="294000"/>
                  </a:lnTo>
                  <a:lnTo>
                    <a:pt x="26216" y="287251"/>
                  </a:lnTo>
                  <a:lnTo>
                    <a:pt x="10604" y="279057"/>
                  </a:lnTo>
                  <a:lnTo>
                    <a:pt x="0" y="314248"/>
                  </a:lnTo>
                  <a:lnTo>
                    <a:pt x="15866" y="322360"/>
                  </a:lnTo>
                  <a:lnTo>
                    <a:pt x="36207" y="328939"/>
                  </a:lnTo>
                  <a:lnTo>
                    <a:pt x="59168" y="333351"/>
                  </a:lnTo>
                  <a:lnTo>
                    <a:pt x="82892" y="334962"/>
                  </a:lnTo>
                  <a:lnTo>
                    <a:pt x="132999" y="327400"/>
                  </a:lnTo>
                  <a:lnTo>
                    <a:pt x="168505" y="307006"/>
                  </a:lnTo>
                  <a:lnTo>
                    <a:pt x="189640" y="277215"/>
                  </a:lnTo>
                  <a:lnTo>
                    <a:pt x="196634" y="241465"/>
                  </a:lnTo>
                  <a:lnTo>
                    <a:pt x="191408" y="209407"/>
                  </a:lnTo>
                  <a:lnTo>
                    <a:pt x="175790" y="183811"/>
                  </a:lnTo>
                  <a:lnTo>
                    <a:pt x="149871" y="163185"/>
                  </a:lnTo>
                  <a:lnTo>
                    <a:pt x="113741" y="146037"/>
                  </a:lnTo>
                  <a:lnTo>
                    <a:pt x="84742" y="133197"/>
                  </a:lnTo>
                  <a:lnTo>
                    <a:pt x="64644" y="119589"/>
                  </a:lnTo>
                  <a:lnTo>
                    <a:pt x="52949" y="103542"/>
                  </a:lnTo>
                  <a:lnTo>
                    <a:pt x="49161" y="83388"/>
                  </a:lnTo>
                  <a:lnTo>
                    <a:pt x="52489" y="66427"/>
                  </a:lnTo>
                  <a:lnTo>
                    <a:pt x="63136" y="50733"/>
                  </a:lnTo>
                  <a:lnTo>
                    <a:pt x="82096" y="39196"/>
                  </a:lnTo>
                  <a:lnTo>
                    <a:pt x="110363" y="34709"/>
                  </a:lnTo>
                  <a:lnTo>
                    <a:pt x="130915" y="36305"/>
                  </a:lnTo>
                  <a:lnTo>
                    <a:pt x="148259" y="40252"/>
                  </a:lnTo>
                  <a:lnTo>
                    <a:pt x="162080" y="45285"/>
                  </a:lnTo>
                  <a:lnTo>
                    <a:pt x="172059" y="50139"/>
                  </a:lnTo>
                  <a:lnTo>
                    <a:pt x="183629" y="15913"/>
                  </a:lnTo>
                  <a:lnTo>
                    <a:pt x="170982" y="9970"/>
                  </a:lnTo>
                  <a:lnTo>
                    <a:pt x="154768" y="4884"/>
                  </a:lnTo>
                  <a:lnTo>
                    <a:pt x="135030" y="1334"/>
                  </a:lnTo>
                  <a:lnTo>
                    <a:pt x="11181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2341" y="2594152"/>
              <a:ext cx="196850" cy="335280"/>
            </a:xfrm>
            <a:custGeom>
              <a:avLst/>
              <a:gdLst/>
              <a:ahLst/>
              <a:cxnLst/>
              <a:rect l="l" t="t" r="r" b="b"/>
              <a:pathLst>
                <a:path w="196850" h="335280">
                  <a:moveTo>
                    <a:pt x="10604" y="279057"/>
                  </a:moveTo>
                  <a:lnTo>
                    <a:pt x="26216" y="287251"/>
                  </a:lnTo>
                  <a:lnTo>
                    <a:pt x="44405" y="294000"/>
                  </a:lnTo>
                  <a:lnTo>
                    <a:pt x="64489" y="298579"/>
                  </a:lnTo>
                  <a:lnTo>
                    <a:pt x="85788" y="300266"/>
                  </a:lnTo>
                  <a:lnTo>
                    <a:pt x="114505" y="296214"/>
                  </a:lnTo>
                  <a:lnTo>
                    <a:pt x="135855" y="284841"/>
                  </a:lnTo>
                  <a:lnTo>
                    <a:pt x="149160" y="267326"/>
                  </a:lnTo>
                  <a:lnTo>
                    <a:pt x="153746" y="244843"/>
                  </a:lnTo>
                  <a:lnTo>
                    <a:pt x="150348" y="224313"/>
                  </a:lnTo>
                  <a:lnTo>
                    <a:pt x="139584" y="207491"/>
                  </a:lnTo>
                  <a:lnTo>
                    <a:pt x="120597" y="193199"/>
                  </a:lnTo>
                  <a:lnTo>
                    <a:pt x="92532" y="180263"/>
                  </a:lnTo>
                  <a:lnTo>
                    <a:pt x="56764" y="164382"/>
                  </a:lnTo>
                  <a:lnTo>
                    <a:pt x="29759" y="144349"/>
                  </a:lnTo>
                  <a:lnTo>
                    <a:pt x="12693" y="119261"/>
                  </a:lnTo>
                  <a:lnTo>
                    <a:pt x="6743" y="88214"/>
                  </a:lnTo>
                  <a:lnTo>
                    <a:pt x="14282" y="53074"/>
                  </a:lnTo>
                  <a:lnTo>
                    <a:pt x="35602" y="25123"/>
                  </a:lnTo>
                  <a:lnTo>
                    <a:pt x="68760" y="6664"/>
                  </a:lnTo>
                  <a:lnTo>
                    <a:pt x="111810" y="0"/>
                  </a:lnTo>
                  <a:lnTo>
                    <a:pt x="135030" y="1334"/>
                  </a:lnTo>
                  <a:lnTo>
                    <a:pt x="154768" y="4884"/>
                  </a:lnTo>
                  <a:lnTo>
                    <a:pt x="170982" y="9970"/>
                  </a:lnTo>
                  <a:lnTo>
                    <a:pt x="183629" y="15913"/>
                  </a:lnTo>
                  <a:lnTo>
                    <a:pt x="172059" y="50139"/>
                  </a:lnTo>
                  <a:lnTo>
                    <a:pt x="162080" y="45285"/>
                  </a:lnTo>
                  <a:lnTo>
                    <a:pt x="148259" y="40252"/>
                  </a:lnTo>
                  <a:lnTo>
                    <a:pt x="130915" y="36305"/>
                  </a:lnTo>
                  <a:lnTo>
                    <a:pt x="110363" y="34709"/>
                  </a:lnTo>
                  <a:lnTo>
                    <a:pt x="82096" y="39196"/>
                  </a:lnTo>
                  <a:lnTo>
                    <a:pt x="63136" y="50733"/>
                  </a:lnTo>
                  <a:lnTo>
                    <a:pt x="52489" y="66427"/>
                  </a:lnTo>
                  <a:lnTo>
                    <a:pt x="49161" y="83388"/>
                  </a:lnTo>
                  <a:lnTo>
                    <a:pt x="52949" y="103542"/>
                  </a:lnTo>
                  <a:lnTo>
                    <a:pt x="64644" y="119589"/>
                  </a:lnTo>
                  <a:lnTo>
                    <a:pt x="84742" y="133197"/>
                  </a:lnTo>
                  <a:lnTo>
                    <a:pt x="113741" y="146037"/>
                  </a:lnTo>
                  <a:lnTo>
                    <a:pt x="149871" y="163185"/>
                  </a:lnTo>
                  <a:lnTo>
                    <a:pt x="175790" y="183811"/>
                  </a:lnTo>
                  <a:lnTo>
                    <a:pt x="191408" y="209407"/>
                  </a:lnTo>
                  <a:lnTo>
                    <a:pt x="196634" y="241465"/>
                  </a:lnTo>
                  <a:lnTo>
                    <a:pt x="189640" y="277215"/>
                  </a:lnTo>
                  <a:lnTo>
                    <a:pt x="168505" y="307006"/>
                  </a:lnTo>
                  <a:lnTo>
                    <a:pt x="132999" y="327400"/>
                  </a:lnTo>
                  <a:lnTo>
                    <a:pt x="82892" y="334962"/>
                  </a:lnTo>
                  <a:lnTo>
                    <a:pt x="59168" y="333351"/>
                  </a:lnTo>
                  <a:lnTo>
                    <a:pt x="36207" y="328939"/>
                  </a:lnTo>
                  <a:lnTo>
                    <a:pt x="15866" y="322360"/>
                  </a:lnTo>
                  <a:lnTo>
                    <a:pt x="0" y="314248"/>
                  </a:lnTo>
                  <a:lnTo>
                    <a:pt x="10604" y="279057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885545" y="2678861"/>
            <a:ext cx="455295" cy="257810"/>
            <a:chOff x="885545" y="2678861"/>
            <a:chExt cx="455295" cy="25781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2428" y="2685745"/>
              <a:ext cx="205803" cy="24338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2428" y="2685745"/>
              <a:ext cx="206375" cy="243840"/>
            </a:xfrm>
            <a:custGeom>
              <a:avLst/>
              <a:gdLst/>
              <a:ahLst/>
              <a:cxnLst/>
              <a:rect l="l" t="t" r="r" b="b"/>
              <a:pathLst>
                <a:path w="206375" h="243839">
                  <a:moveTo>
                    <a:pt x="40487" y="129641"/>
                  </a:moveTo>
                  <a:lnTo>
                    <a:pt x="47431" y="166482"/>
                  </a:lnTo>
                  <a:lnTo>
                    <a:pt x="64947" y="191625"/>
                  </a:lnTo>
                  <a:lnTo>
                    <a:pt x="90236" y="206017"/>
                  </a:lnTo>
                  <a:lnTo>
                    <a:pt x="120497" y="210604"/>
                  </a:lnTo>
                  <a:lnTo>
                    <a:pt x="141155" y="209671"/>
                  </a:lnTo>
                  <a:lnTo>
                    <a:pt x="158202" y="207111"/>
                  </a:lnTo>
                  <a:lnTo>
                    <a:pt x="172541" y="203285"/>
                  </a:lnTo>
                  <a:lnTo>
                    <a:pt x="185077" y="198551"/>
                  </a:lnTo>
                  <a:lnTo>
                    <a:pt x="192303" y="228917"/>
                  </a:lnTo>
                  <a:lnTo>
                    <a:pt x="179091" y="234022"/>
                  </a:lnTo>
                  <a:lnTo>
                    <a:pt x="161815" y="238679"/>
                  </a:lnTo>
                  <a:lnTo>
                    <a:pt x="140384" y="242070"/>
                  </a:lnTo>
                  <a:lnTo>
                    <a:pt x="114706" y="243382"/>
                  </a:lnTo>
                  <a:lnTo>
                    <a:pt x="66485" y="234901"/>
                  </a:lnTo>
                  <a:lnTo>
                    <a:pt x="30421" y="210966"/>
                  </a:lnTo>
                  <a:lnTo>
                    <a:pt x="7823" y="173838"/>
                  </a:lnTo>
                  <a:lnTo>
                    <a:pt x="0" y="125780"/>
                  </a:lnTo>
                  <a:lnTo>
                    <a:pt x="7538" y="76439"/>
                  </a:lnTo>
                  <a:lnTo>
                    <a:pt x="29221" y="36501"/>
                  </a:lnTo>
                  <a:lnTo>
                    <a:pt x="63645" y="9757"/>
                  </a:lnTo>
                  <a:lnTo>
                    <a:pt x="109410" y="0"/>
                  </a:lnTo>
                  <a:lnTo>
                    <a:pt x="156597" y="11135"/>
                  </a:lnTo>
                  <a:lnTo>
                    <a:pt x="186162" y="38852"/>
                  </a:lnTo>
                  <a:lnTo>
                    <a:pt x="201450" y="74612"/>
                  </a:lnTo>
                  <a:lnTo>
                    <a:pt x="205803" y="109880"/>
                  </a:lnTo>
                  <a:lnTo>
                    <a:pt x="205803" y="118554"/>
                  </a:lnTo>
                  <a:lnTo>
                    <a:pt x="204825" y="125298"/>
                  </a:lnTo>
                  <a:lnTo>
                    <a:pt x="204343" y="129641"/>
                  </a:lnTo>
                  <a:lnTo>
                    <a:pt x="40487" y="12964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7356" y="2685745"/>
              <a:ext cx="186029" cy="24385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47356" y="2685745"/>
              <a:ext cx="186055" cy="244475"/>
            </a:xfrm>
            <a:custGeom>
              <a:avLst/>
              <a:gdLst/>
              <a:ahLst/>
              <a:cxnLst/>
              <a:rect l="l" t="t" r="r" b="b"/>
              <a:pathLst>
                <a:path w="186055" h="244475">
                  <a:moveTo>
                    <a:pt x="147472" y="238556"/>
                  </a:moveTo>
                  <a:lnTo>
                    <a:pt x="144106" y="209169"/>
                  </a:lnTo>
                  <a:lnTo>
                    <a:pt x="142646" y="209169"/>
                  </a:lnTo>
                  <a:lnTo>
                    <a:pt x="130693" y="222308"/>
                  </a:lnTo>
                  <a:lnTo>
                    <a:pt x="114580" y="233373"/>
                  </a:lnTo>
                  <a:lnTo>
                    <a:pt x="94670" y="241006"/>
                  </a:lnTo>
                  <a:lnTo>
                    <a:pt x="71323" y="243852"/>
                  </a:lnTo>
                  <a:lnTo>
                    <a:pt x="40253" y="238130"/>
                  </a:lnTo>
                  <a:lnTo>
                    <a:pt x="17949" y="223012"/>
                  </a:lnTo>
                  <a:lnTo>
                    <a:pt x="4502" y="201568"/>
                  </a:lnTo>
                  <a:lnTo>
                    <a:pt x="0" y="176872"/>
                  </a:lnTo>
                  <a:lnTo>
                    <a:pt x="9238" y="139453"/>
                  </a:lnTo>
                  <a:lnTo>
                    <a:pt x="36323" y="112160"/>
                  </a:lnTo>
                  <a:lnTo>
                    <a:pt x="80308" y="95534"/>
                  </a:lnTo>
                  <a:lnTo>
                    <a:pt x="140246" y="90119"/>
                  </a:lnTo>
                  <a:lnTo>
                    <a:pt x="140246" y="85305"/>
                  </a:lnTo>
                  <a:lnTo>
                    <a:pt x="138673" y="68731"/>
                  </a:lnTo>
                  <a:lnTo>
                    <a:pt x="131633" y="51077"/>
                  </a:lnTo>
                  <a:lnTo>
                    <a:pt x="115648" y="37040"/>
                  </a:lnTo>
                  <a:lnTo>
                    <a:pt x="87236" y="31318"/>
                  </a:lnTo>
                  <a:lnTo>
                    <a:pt x="70901" y="32537"/>
                  </a:lnTo>
                  <a:lnTo>
                    <a:pt x="54884" y="36015"/>
                  </a:lnTo>
                  <a:lnTo>
                    <a:pt x="39860" y="41481"/>
                  </a:lnTo>
                  <a:lnTo>
                    <a:pt x="26504" y="48666"/>
                  </a:lnTo>
                  <a:lnTo>
                    <a:pt x="16865" y="20726"/>
                  </a:lnTo>
                  <a:lnTo>
                    <a:pt x="32843" y="12194"/>
                  </a:lnTo>
                  <a:lnTo>
                    <a:pt x="51390" y="5657"/>
                  </a:lnTo>
                  <a:lnTo>
                    <a:pt x="71833" y="1473"/>
                  </a:lnTo>
                  <a:lnTo>
                    <a:pt x="93497" y="0"/>
                  </a:lnTo>
                  <a:lnTo>
                    <a:pt x="137443" y="8334"/>
                  </a:lnTo>
                  <a:lnTo>
                    <a:pt x="164585" y="30178"/>
                  </a:lnTo>
                  <a:lnTo>
                    <a:pt x="178354" y="60789"/>
                  </a:lnTo>
                  <a:lnTo>
                    <a:pt x="182181" y="95427"/>
                  </a:lnTo>
                  <a:lnTo>
                    <a:pt x="182181" y="182651"/>
                  </a:lnTo>
                  <a:lnTo>
                    <a:pt x="182377" y="197685"/>
                  </a:lnTo>
                  <a:lnTo>
                    <a:pt x="183024" y="212228"/>
                  </a:lnTo>
                  <a:lnTo>
                    <a:pt x="184212" y="225958"/>
                  </a:lnTo>
                  <a:lnTo>
                    <a:pt x="186029" y="238556"/>
                  </a:lnTo>
                  <a:lnTo>
                    <a:pt x="147472" y="23855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/>
          <p:cNvGrpSpPr/>
          <p:nvPr/>
        </p:nvGrpSpPr>
        <p:grpSpPr>
          <a:xfrm>
            <a:off x="1409369" y="2678861"/>
            <a:ext cx="349250" cy="257175"/>
            <a:chOff x="1409369" y="2678861"/>
            <a:chExt cx="349250" cy="257175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9369" y="2678861"/>
              <a:ext cx="130873" cy="2523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7573" y="2686215"/>
              <a:ext cx="184099" cy="2429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67573" y="2686215"/>
              <a:ext cx="184150" cy="243204"/>
            </a:xfrm>
            <a:custGeom>
              <a:avLst/>
              <a:gdLst/>
              <a:ahLst/>
              <a:cxnLst/>
              <a:rect l="l" t="t" r="r" b="b"/>
              <a:pathLst>
                <a:path w="184150" h="243205">
                  <a:moveTo>
                    <a:pt x="183134" y="229412"/>
                  </a:moveTo>
                  <a:lnTo>
                    <a:pt x="172395" y="233958"/>
                  </a:lnTo>
                  <a:lnTo>
                    <a:pt x="157230" y="238323"/>
                  </a:lnTo>
                  <a:lnTo>
                    <a:pt x="138273" y="241605"/>
                  </a:lnTo>
                  <a:lnTo>
                    <a:pt x="116154" y="242900"/>
                  </a:lnTo>
                  <a:lnTo>
                    <a:pt x="68317" y="234332"/>
                  </a:lnTo>
                  <a:lnTo>
                    <a:pt x="31688" y="210131"/>
                  </a:lnTo>
                  <a:lnTo>
                    <a:pt x="8253" y="172552"/>
                  </a:lnTo>
                  <a:lnTo>
                    <a:pt x="0" y="123850"/>
                  </a:lnTo>
                  <a:lnTo>
                    <a:pt x="8869" y="74205"/>
                  </a:lnTo>
                  <a:lnTo>
                    <a:pt x="34093" y="34998"/>
                  </a:lnTo>
                  <a:lnTo>
                    <a:pt x="73594" y="9253"/>
                  </a:lnTo>
                  <a:lnTo>
                    <a:pt x="125298" y="0"/>
                  </a:lnTo>
                  <a:lnTo>
                    <a:pt x="143435" y="1070"/>
                  </a:lnTo>
                  <a:lnTo>
                    <a:pt x="159761" y="3859"/>
                  </a:lnTo>
                  <a:lnTo>
                    <a:pt x="173556" y="7731"/>
                  </a:lnTo>
                  <a:lnTo>
                    <a:pt x="184099" y="12052"/>
                  </a:lnTo>
                  <a:lnTo>
                    <a:pt x="174459" y="44818"/>
                  </a:lnTo>
                  <a:lnTo>
                    <a:pt x="165767" y="40650"/>
                  </a:lnTo>
                  <a:lnTo>
                    <a:pt x="154765" y="37114"/>
                  </a:lnTo>
                  <a:lnTo>
                    <a:pt x="141320" y="34661"/>
                  </a:lnTo>
                  <a:lnTo>
                    <a:pt x="125298" y="33743"/>
                  </a:lnTo>
                  <a:lnTo>
                    <a:pt x="89854" y="40677"/>
                  </a:lnTo>
                  <a:lnTo>
                    <a:pt x="64033" y="59583"/>
                  </a:lnTo>
                  <a:lnTo>
                    <a:pt x="48242" y="87616"/>
                  </a:lnTo>
                  <a:lnTo>
                    <a:pt x="42887" y="121932"/>
                  </a:lnTo>
                  <a:lnTo>
                    <a:pt x="49032" y="158332"/>
                  </a:lnTo>
                  <a:lnTo>
                    <a:pt x="66020" y="185785"/>
                  </a:lnTo>
                  <a:lnTo>
                    <a:pt x="91686" y="203117"/>
                  </a:lnTo>
                  <a:lnTo>
                    <a:pt x="123863" y="209156"/>
                  </a:lnTo>
                  <a:lnTo>
                    <a:pt x="140458" y="208095"/>
                  </a:lnTo>
                  <a:lnTo>
                    <a:pt x="154395" y="205363"/>
                  </a:lnTo>
                  <a:lnTo>
                    <a:pt x="166077" y="201639"/>
                  </a:lnTo>
                  <a:lnTo>
                    <a:pt x="175907" y="197599"/>
                  </a:lnTo>
                  <a:lnTo>
                    <a:pt x="183134" y="229412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1804047" y="2575229"/>
            <a:ext cx="212725" cy="356235"/>
            <a:chOff x="1804047" y="2575229"/>
            <a:chExt cx="212725" cy="356235"/>
          </a:xfrm>
        </p:grpSpPr>
        <p:sp>
          <p:nvSpPr>
            <p:cNvPr id="24" name="object 24"/>
            <p:cNvSpPr/>
            <p:nvPr/>
          </p:nvSpPr>
          <p:spPr>
            <a:xfrm>
              <a:off x="1810931" y="2582113"/>
              <a:ext cx="198755" cy="342265"/>
            </a:xfrm>
            <a:custGeom>
              <a:avLst/>
              <a:gdLst/>
              <a:ahLst/>
              <a:cxnLst/>
              <a:rect l="l" t="t" r="r" b="b"/>
              <a:pathLst>
                <a:path w="198755" h="342264">
                  <a:moveTo>
                    <a:pt x="42405" y="0"/>
                  </a:moveTo>
                  <a:lnTo>
                    <a:pt x="0" y="0"/>
                  </a:lnTo>
                  <a:lnTo>
                    <a:pt x="0" y="342176"/>
                  </a:lnTo>
                  <a:lnTo>
                    <a:pt x="42405" y="342176"/>
                  </a:lnTo>
                  <a:lnTo>
                    <a:pt x="42405" y="193255"/>
                  </a:lnTo>
                  <a:lnTo>
                    <a:pt x="42887" y="186994"/>
                  </a:lnTo>
                  <a:lnTo>
                    <a:pt x="66325" y="151330"/>
                  </a:lnTo>
                  <a:lnTo>
                    <a:pt x="102171" y="138798"/>
                  </a:lnTo>
                  <a:lnTo>
                    <a:pt x="127476" y="144356"/>
                  </a:lnTo>
                  <a:lnTo>
                    <a:pt x="144156" y="159404"/>
                  </a:lnTo>
                  <a:lnTo>
                    <a:pt x="153336" y="181500"/>
                  </a:lnTo>
                  <a:lnTo>
                    <a:pt x="156146" y="208203"/>
                  </a:lnTo>
                  <a:lnTo>
                    <a:pt x="156146" y="342176"/>
                  </a:lnTo>
                  <a:lnTo>
                    <a:pt x="198564" y="342176"/>
                  </a:lnTo>
                  <a:lnTo>
                    <a:pt x="198564" y="203377"/>
                  </a:lnTo>
                  <a:lnTo>
                    <a:pt x="190242" y="153838"/>
                  </a:lnTo>
                  <a:lnTo>
                    <a:pt x="169586" y="123318"/>
                  </a:lnTo>
                  <a:lnTo>
                    <a:pt x="143057" y="107889"/>
                  </a:lnTo>
                  <a:lnTo>
                    <a:pt x="117119" y="103619"/>
                  </a:lnTo>
                  <a:lnTo>
                    <a:pt x="105390" y="104484"/>
                  </a:lnTo>
                  <a:lnTo>
                    <a:pt x="64448" y="121689"/>
                  </a:lnTo>
                  <a:lnTo>
                    <a:pt x="43370" y="145542"/>
                  </a:lnTo>
                  <a:lnTo>
                    <a:pt x="42405" y="145542"/>
                  </a:lnTo>
                  <a:lnTo>
                    <a:pt x="4240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810931" y="2582113"/>
              <a:ext cx="198755" cy="342265"/>
            </a:xfrm>
            <a:custGeom>
              <a:avLst/>
              <a:gdLst/>
              <a:ahLst/>
              <a:cxnLst/>
              <a:rect l="l" t="t" r="r" b="b"/>
              <a:pathLst>
                <a:path w="198755" h="342264">
                  <a:moveTo>
                    <a:pt x="0" y="0"/>
                  </a:moveTo>
                  <a:lnTo>
                    <a:pt x="42405" y="0"/>
                  </a:lnTo>
                  <a:lnTo>
                    <a:pt x="42405" y="145542"/>
                  </a:lnTo>
                  <a:lnTo>
                    <a:pt x="43370" y="145542"/>
                  </a:lnTo>
                  <a:lnTo>
                    <a:pt x="73736" y="115658"/>
                  </a:lnTo>
                  <a:lnTo>
                    <a:pt x="117119" y="103619"/>
                  </a:lnTo>
                  <a:lnTo>
                    <a:pt x="143057" y="107889"/>
                  </a:lnTo>
                  <a:lnTo>
                    <a:pt x="169586" y="123318"/>
                  </a:lnTo>
                  <a:lnTo>
                    <a:pt x="190242" y="153838"/>
                  </a:lnTo>
                  <a:lnTo>
                    <a:pt x="198564" y="203377"/>
                  </a:lnTo>
                  <a:lnTo>
                    <a:pt x="198564" y="342176"/>
                  </a:lnTo>
                  <a:lnTo>
                    <a:pt x="156146" y="342176"/>
                  </a:lnTo>
                  <a:lnTo>
                    <a:pt x="156146" y="208203"/>
                  </a:lnTo>
                  <a:lnTo>
                    <a:pt x="153336" y="181500"/>
                  </a:lnTo>
                  <a:lnTo>
                    <a:pt x="144156" y="159404"/>
                  </a:lnTo>
                  <a:lnTo>
                    <a:pt x="127476" y="144356"/>
                  </a:lnTo>
                  <a:lnTo>
                    <a:pt x="102171" y="138798"/>
                  </a:lnTo>
                  <a:lnTo>
                    <a:pt x="82780" y="142172"/>
                  </a:lnTo>
                  <a:lnTo>
                    <a:pt x="45300" y="181216"/>
                  </a:lnTo>
                  <a:lnTo>
                    <a:pt x="42405" y="193255"/>
                  </a:lnTo>
                  <a:lnTo>
                    <a:pt x="42405" y="201447"/>
                  </a:lnTo>
                  <a:lnTo>
                    <a:pt x="42405" y="342176"/>
                  </a:lnTo>
                  <a:lnTo>
                    <a:pt x="0" y="342176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2177021" y="2587282"/>
            <a:ext cx="289560" cy="349250"/>
            <a:chOff x="2177021" y="2587282"/>
            <a:chExt cx="289560" cy="349250"/>
          </a:xfrm>
        </p:grpSpPr>
        <p:sp>
          <p:nvSpPr>
            <p:cNvPr id="27" name="object 27"/>
            <p:cNvSpPr/>
            <p:nvPr/>
          </p:nvSpPr>
          <p:spPr>
            <a:xfrm>
              <a:off x="2183904" y="2594165"/>
              <a:ext cx="275590" cy="335915"/>
            </a:xfrm>
            <a:custGeom>
              <a:avLst/>
              <a:gdLst/>
              <a:ahLst/>
              <a:cxnLst/>
              <a:rect l="l" t="t" r="r" b="b"/>
              <a:pathLst>
                <a:path w="275589" h="335914">
                  <a:moveTo>
                    <a:pt x="119037" y="0"/>
                  </a:moveTo>
                  <a:lnTo>
                    <a:pt x="83389" y="6943"/>
                  </a:lnTo>
                  <a:lnTo>
                    <a:pt x="57591" y="25184"/>
                  </a:lnTo>
                  <a:lnTo>
                    <a:pt x="41913" y="50834"/>
                  </a:lnTo>
                  <a:lnTo>
                    <a:pt x="36626" y="80009"/>
                  </a:lnTo>
                  <a:lnTo>
                    <a:pt x="38471" y="97400"/>
                  </a:lnTo>
                  <a:lnTo>
                    <a:pt x="43795" y="114701"/>
                  </a:lnTo>
                  <a:lnTo>
                    <a:pt x="52282" y="131643"/>
                  </a:lnTo>
                  <a:lnTo>
                    <a:pt x="63614" y="147954"/>
                  </a:lnTo>
                  <a:lnTo>
                    <a:pt x="63614" y="149415"/>
                  </a:lnTo>
                  <a:lnTo>
                    <a:pt x="38019" y="166548"/>
                  </a:lnTo>
                  <a:lnTo>
                    <a:pt x="17891" y="187842"/>
                  </a:lnTo>
                  <a:lnTo>
                    <a:pt x="4721" y="213655"/>
                  </a:lnTo>
                  <a:lnTo>
                    <a:pt x="0" y="244347"/>
                  </a:lnTo>
                  <a:lnTo>
                    <a:pt x="6709" y="279116"/>
                  </a:lnTo>
                  <a:lnTo>
                    <a:pt x="26206" y="308144"/>
                  </a:lnTo>
                  <a:lnTo>
                    <a:pt x="57542" y="328045"/>
                  </a:lnTo>
                  <a:lnTo>
                    <a:pt x="99771" y="335432"/>
                  </a:lnTo>
                  <a:lnTo>
                    <a:pt x="125712" y="333295"/>
                  </a:lnTo>
                  <a:lnTo>
                    <a:pt x="150123" y="326640"/>
                  </a:lnTo>
                  <a:lnTo>
                    <a:pt x="173091" y="315104"/>
                  </a:lnTo>
                  <a:lnTo>
                    <a:pt x="187866" y="303631"/>
                  </a:lnTo>
                  <a:lnTo>
                    <a:pt x="106984" y="303631"/>
                  </a:lnTo>
                  <a:lnTo>
                    <a:pt x="80130" y="298608"/>
                  </a:lnTo>
                  <a:lnTo>
                    <a:pt x="59101" y="284775"/>
                  </a:lnTo>
                  <a:lnTo>
                    <a:pt x="45389" y="263983"/>
                  </a:lnTo>
                  <a:lnTo>
                    <a:pt x="40487" y="238086"/>
                  </a:lnTo>
                  <a:lnTo>
                    <a:pt x="44598" y="214895"/>
                  </a:lnTo>
                  <a:lnTo>
                    <a:pt x="54943" y="196400"/>
                  </a:lnTo>
                  <a:lnTo>
                    <a:pt x="68541" y="182242"/>
                  </a:lnTo>
                  <a:lnTo>
                    <a:pt x="82410" y="172059"/>
                  </a:lnTo>
                  <a:lnTo>
                    <a:pt x="132439" y="172059"/>
                  </a:lnTo>
                  <a:lnTo>
                    <a:pt x="119519" y="157111"/>
                  </a:lnTo>
                  <a:lnTo>
                    <a:pt x="119519" y="155676"/>
                  </a:lnTo>
                  <a:lnTo>
                    <a:pt x="152422" y="136152"/>
                  </a:lnTo>
                  <a:lnTo>
                    <a:pt x="154229" y="134467"/>
                  </a:lnTo>
                  <a:lnTo>
                    <a:pt x="99771" y="134467"/>
                  </a:lnTo>
                  <a:lnTo>
                    <a:pt x="90030" y="121288"/>
                  </a:lnTo>
                  <a:lnTo>
                    <a:pt x="82234" y="107475"/>
                  </a:lnTo>
                  <a:lnTo>
                    <a:pt x="77059" y="92578"/>
                  </a:lnTo>
                  <a:lnTo>
                    <a:pt x="75183" y="76149"/>
                  </a:lnTo>
                  <a:lnTo>
                    <a:pt x="77790" y="58192"/>
                  </a:lnTo>
                  <a:lnTo>
                    <a:pt x="85548" y="43132"/>
                  </a:lnTo>
                  <a:lnTo>
                    <a:pt x="98367" y="32772"/>
                  </a:lnTo>
                  <a:lnTo>
                    <a:pt x="116154" y="28917"/>
                  </a:lnTo>
                  <a:lnTo>
                    <a:pt x="177243" y="28917"/>
                  </a:lnTo>
                  <a:lnTo>
                    <a:pt x="170122" y="18735"/>
                  </a:lnTo>
                  <a:lnTo>
                    <a:pt x="147337" y="4872"/>
                  </a:lnTo>
                  <a:lnTo>
                    <a:pt x="119037" y="0"/>
                  </a:lnTo>
                  <a:close/>
                </a:path>
                <a:path w="275589" h="335914">
                  <a:moveTo>
                    <a:pt x="245631" y="298322"/>
                  </a:moveTo>
                  <a:lnTo>
                    <a:pt x="194703" y="298322"/>
                  </a:lnTo>
                  <a:lnTo>
                    <a:pt x="203443" y="307701"/>
                  </a:lnTo>
                  <a:lnTo>
                    <a:pt x="211148" y="315858"/>
                  </a:lnTo>
                  <a:lnTo>
                    <a:pt x="218222" y="323201"/>
                  </a:lnTo>
                  <a:lnTo>
                    <a:pt x="225069" y="330136"/>
                  </a:lnTo>
                  <a:lnTo>
                    <a:pt x="275183" y="330136"/>
                  </a:lnTo>
                  <a:lnTo>
                    <a:pt x="245631" y="298322"/>
                  </a:lnTo>
                  <a:close/>
                </a:path>
                <a:path w="275589" h="335914">
                  <a:moveTo>
                    <a:pt x="132439" y="172059"/>
                  </a:moveTo>
                  <a:lnTo>
                    <a:pt x="82410" y="172059"/>
                  </a:lnTo>
                  <a:lnTo>
                    <a:pt x="109256" y="202523"/>
                  </a:lnTo>
                  <a:lnTo>
                    <a:pt x="134523" y="230732"/>
                  </a:lnTo>
                  <a:lnTo>
                    <a:pt x="173977" y="274231"/>
                  </a:lnTo>
                  <a:lnTo>
                    <a:pt x="160930" y="285940"/>
                  </a:lnTo>
                  <a:lnTo>
                    <a:pt x="145176" y="295255"/>
                  </a:lnTo>
                  <a:lnTo>
                    <a:pt x="127075" y="301409"/>
                  </a:lnTo>
                  <a:lnTo>
                    <a:pt x="106984" y="303631"/>
                  </a:lnTo>
                  <a:lnTo>
                    <a:pt x="187866" y="303631"/>
                  </a:lnTo>
                  <a:lnTo>
                    <a:pt x="194703" y="298322"/>
                  </a:lnTo>
                  <a:lnTo>
                    <a:pt x="245631" y="298322"/>
                  </a:lnTo>
                  <a:lnTo>
                    <a:pt x="221691" y="272783"/>
                  </a:lnTo>
                  <a:lnTo>
                    <a:pt x="237945" y="249221"/>
                  </a:lnTo>
                  <a:lnTo>
                    <a:pt x="238635" y="247726"/>
                  </a:lnTo>
                  <a:lnTo>
                    <a:pt x="198564" y="247726"/>
                  </a:lnTo>
                  <a:lnTo>
                    <a:pt x="181332" y="228279"/>
                  </a:lnTo>
                  <a:lnTo>
                    <a:pt x="132439" y="172059"/>
                  </a:lnTo>
                  <a:close/>
                </a:path>
                <a:path w="275589" h="335914">
                  <a:moveTo>
                    <a:pt x="268439" y="152780"/>
                  </a:moveTo>
                  <a:lnTo>
                    <a:pt x="229895" y="152780"/>
                  </a:lnTo>
                  <a:lnTo>
                    <a:pt x="224505" y="181437"/>
                  </a:lnTo>
                  <a:lnTo>
                    <a:pt x="224453" y="181716"/>
                  </a:lnTo>
                  <a:lnTo>
                    <a:pt x="217477" y="207125"/>
                  </a:lnTo>
                  <a:lnTo>
                    <a:pt x="208878" y="229099"/>
                  </a:lnTo>
                  <a:lnTo>
                    <a:pt x="198564" y="247726"/>
                  </a:lnTo>
                  <a:lnTo>
                    <a:pt x="238635" y="247726"/>
                  </a:lnTo>
                  <a:lnTo>
                    <a:pt x="250851" y="221278"/>
                  </a:lnTo>
                  <a:lnTo>
                    <a:pt x="260865" y="189087"/>
                  </a:lnTo>
                  <a:lnTo>
                    <a:pt x="268439" y="152780"/>
                  </a:lnTo>
                  <a:close/>
                </a:path>
                <a:path w="275589" h="335914">
                  <a:moveTo>
                    <a:pt x="177243" y="28917"/>
                  </a:moveTo>
                  <a:lnTo>
                    <a:pt x="116154" y="28917"/>
                  </a:lnTo>
                  <a:lnTo>
                    <a:pt x="133578" y="32772"/>
                  </a:lnTo>
                  <a:lnTo>
                    <a:pt x="133303" y="32772"/>
                  </a:lnTo>
                  <a:lnTo>
                    <a:pt x="144884" y="42470"/>
                  </a:lnTo>
                  <a:lnTo>
                    <a:pt x="151597" y="55958"/>
                  </a:lnTo>
                  <a:lnTo>
                    <a:pt x="153746" y="70853"/>
                  </a:lnTo>
                  <a:lnTo>
                    <a:pt x="149920" y="89738"/>
                  </a:lnTo>
                  <a:lnTo>
                    <a:pt x="139045" y="105913"/>
                  </a:lnTo>
                  <a:lnTo>
                    <a:pt x="122027" y="120461"/>
                  </a:lnTo>
                  <a:lnTo>
                    <a:pt x="99771" y="134467"/>
                  </a:lnTo>
                  <a:lnTo>
                    <a:pt x="154229" y="134467"/>
                  </a:lnTo>
                  <a:lnTo>
                    <a:pt x="174521" y="115547"/>
                  </a:lnTo>
                  <a:lnTo>
                    <a:pt x="186951" y="93318"/>
                  </a:lnTo>
                  <a:lnTo>
                    <a:pt x="190842" y="68922"/>
                  </a:lnTo>
                  <a:lnTo>
                    <a:pt x="185316" y="40462"/>
                  </a:lnTo>
                  <a:lnTo>
                    <a:pt x="177243" y="2891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52205" y="2616200"/>
              <a:ext cx="92329" cy="1193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17508" y="2759341"/>
              <a:ext cx="147256" cy="14533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183904" y="2594165"/>
              <a:ext cx="275590" cy="335915"/>
            </a:xfrm>
            <a:custGeom>
              <a:avLst/>
              <a:gdLst/>
              <a:ahLst/>
              <a:cxnLst/>
              <a:rect l="l" t="t" r="r" b="b"/>
              <a:pathLst>
                <a:path w="275589" h="335914">
                  <a:moveTo>
                    <a:pt x="225069" y="330136"/>
                  </a:moveTo>
                  <a:lnTo>
                    <a:pt x="218222" y="323201"/>
                  </a:lnTo>
                  <a:lnTo>
                    <a:pt x="211148" y="315858"/>
                  </a:lnTo>
                  <a:lnTo>
                    <a:pt x="203443" y="307701"/>
                  </a:lnTo>
                  <a:lnTo>
                    <a:pt x="194703" y="298322"/>
                  </a:lnTo>
                  <a:lnTo>
                    <a:pt x="173091" y="315104"/>
                  </a:lnTo>
                  <a:lnTo>
                    <a:pt x="150123" y="326640"/>
                  </a:lnTo>
                  <a:lnTo>
                    <a:pt x="125712" y="333295"/>
                  </a:lnTo>
                  <a:lnTo>
                    <a:pt x="99771" y="335432"/>
                  </a:lnTo>
                  <a:lnTo>
                    <a:pt x="57542" y="328045"/>
                  </a:lnTo>
                  <a:lnTo>
                    <a:pt x="26206" y="308144"/>
                  </a:lnTo>
                  <a:lnTo>
                    <a:pt x="6709" y="279116"/>
                  </a:lnTo>
                  <a:lnTo>
                    <a:pt x="0" y="244347"/>
                  </a:lnTo>
                  <a:lnTo>
                    <a:pt x="4721" y="213655"/>
                  </a:lnTo>
                  <a:lnTo>
                    <a:pt x="17891" y="187842"/>
                  </a:lnTo>
                  <a:lnTo>
                    <a:pt x="38019" y="166548"/>
                  </a:lnTo>
                  <a:lnTo>
                    <a:pt x="63614" y="149415"/>
                  </a:lnTo>
                  <a:lnTo>
                    <a:pt x="63614" y="147954"/>
                  </a:lnTo>
                  <a:lnTo>
                    <a:pt x="52282" y="131643"/>
                  </a:lnTo>
                  <a:lnTo>
                    <a:pt x="43795" y="114701"/>
                  </a:lnTo>
                  <a:lnTo>
                    <a:pt x="38471" y="97400"/>
                  </a:lnTo>
                  <a:lnTo>
                    <a:pt x="36626" y="80009"/>
                  </a:lnTo>
                  <a:lnTo>
                    <a:pt x="41913" y="50834"/>
                  </a:lnTo>
                  <a:lnTo>
                    <a:pt x="57591" y="25184"/>
                  </a:lnTo>
                  <a:lnTo>
                    <a:pt x="83389" y="6943"/>
                  </a:lnTo>
                  <a:lnTo>
                    <a:pt x="119037" y="0"/>
                  </a:lnTo>
                  <a:lnTo>
                    <a:pt x="147337" y="4872"/>
                  </a:lnTo>
                  <a:lnTo>
                    <a:pt x="170122" y="18735"/>
                  </a:lnTo>
                  <a:lnTo>
                    <a:pt x="185316" y="40462"/>
                  </a:lnTo>
                  <a:lnTo>
                    <a:pt x="190842" y="68922"/>
                  </a:lnTo>
                  <a:lnTo>
                    <a:pt x="186951" y="93318"/>
                  </a:lnTo>
                  <a:lnTo>
                    <a:pt x="174521" y="115547"/>
                  </a:lnTo>
                  <a:lnTo>
                    <a:pt x="152422" y="136152"/>
                  </a:lnTo>
                  <a:lnTo>
                    <a:pt x="119519" y="155676"/>
                  </a:lnTo>
                  <a:lnTo>
                    <a:pt x="119519" y="157111"/>
                  </a:lnTo>
                  <a:lnTo>
                    <a:pt x="140544" y="181437"/>
                  </a:lnTo>
                  <a:lnTo>
                    <a:pt x="161570" y="205671"/>
                  </a:lnTo>
                  <a:lnTo>
                    <a:pt x="181332" y="228279"/>
                  </a:lnTo>
                  <a:lnTo>
                    <a:pt x="198564" y="247726"/>
                  </a:lnTo>
                  <a:lnTo>
                    <a:pt x="208878" y="229099"/>
                  </a:lnTo>
                  <a:lnTo>
                    <a:pt x="217477" y="207125"/>
                  </a:lnTo>
                  <a:lnTo>
                    <a:pt x="224453" y="181716"/>
                  </a:lnTo>
                  <a:lnTo>
                    <a:pt x="229895" y="152780"/>
                  </a:lnTo>
                  <a:lnTo>
                    <a:pt x="268439" y="152780"/>
                  </a:lnTo>
                  <a:lnTo>
                    <a:pt x="260865" y="189087"/>
                  </a:lnTo>
                  <a:lnTo>
                    <a:pt x="250851" y="221278"/>
                  </a:lnTo>
                  <a:lnTo>
                    <a:pt x="237945" y="249221"/>
                  </a:lnTo>
                  <a:lnTo>
                    <a:pt x="221691" y="272783"/>
                  </a:lnTo>
                  <a:lnTo>
                    <a:pt x="234657" y="286556"/>
                  </a:lnTo>
                  <a:lnTo>
                    <a:pt x="247713" y="300555"/>
                  </a:lnTo>
                  <a:lnTo>
                    <a:pt x="261131" y="315006"/>
                  </a:lnTo>
                  <a:lnTo>
                    <a:pt x="275183" y="330136"/>
                  </a:lnTo>
                  <a:lnTo>
                    <a:pt x="225069" y="33013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2664688" y="2587269"/>
            <a:ext cx="210820" cy="349250"/>
            <a:chOff x="2664688" y="2587269"/>
            <a:chExt cx="210820" cy="349250"/>
          </a:xfrm>
        </p:grpSpPr>
        <p:sp>
          <p:nvSpPr>
            <p:cNvPr id="32" name="object 32"/>
            <p:cNvSpPr/>
            <p:nvPr/>
          </p:nvSpPr>
          <p:spPr>
            <a:xfrm>
              <a:off x="2671571" y="2594152"/>
              <a:ext cx="196850" cy="335280"/>
            </a:xfrm>
            <a:custGeom>
              <a:avLst/>
              <a:gdLst/>
              <a:ahLst/>
              <a:cxnLst/>
              <a:rect l="l" t="t" r="r" b="b"/>
              <a:pathLst>
                <a:path w="196850" h="335280">
                  <a:moveTo>
                    <a:pt x="111810" y="0"/>
                  </a:moveTo>
                  <a:lnTo>
                    <a:pt x="68760" y="6664"/>
                  </a:lnTo>
                  <a:lnTo>
                    <a:pt x="35602" y="25123"/>
                  </a:lnTo>
                  <a:lnTo>
                    <a:pt x="14282" y="53074"/>
                  </a:lnTo>
                  <a:lnTo>
                    <a:pt x="6743" y="88214"/>
                  </a:lnTo>
                  <a:lnTo>
                    <a:pt x="12693" y="119261"/>
                  </a:lnTo>
                  <a:lnTo>
                    <a:pt x="29759" y="144349"/>
                  </a:lnTo>
                  <a:lnTo>
                    <a:pt x="56764" y="164382"/>
                  </a:lnTo>
                  <a:lnTo>
                    <a:pt x="92532" y="180263"/>
                  </a:lnTo>
                  <a:lnTo>
                    <a:pt x="120597" y="193199"/>
                  </a:lnTo>
                  <a:lnTo>
                    <a:pt x="139584" y="207491"/>
                  </a:lnTo>
                  <a:lnTo>
                    <a:pt x="150348" y="224313"/>
                  </a:lnTo>
                  <a:lnTo>
                    <a:pt x="153746" y="244843"/>
                  </a:lnTo>
                  <a:lnTo>
                    <a:pt x="149160" y="267326"/>
                  </a:lnTo>
                  <a:lnTo>
                    <a:pt x="135855" y="284841"/>
                  </a:lnTo>
                  <a:lnTo>
                    <a:pt x="114505" y="296214"/>
                  </a:lnTo>
                  <a:lnTo>
                    <a:pt x="85788" y="300266"/>
                  </a:lnTo>
                  <a:lnTo>
                    <a:pt x="64484" y="298579"/>
                  </a:lnTo>
                  <a:lnTo>
                    <a:pt x="44400" y="294000"/>
                  </a:lnTo>
                  <a:lnTo>
                    <a:pt x="26214" y="287251"/>
                  </a:lnTo>
                  <a:lnTo>
                    <a:pt x="10604" y="279057"/>
                  </a:lnTo>
                  <a:lnTo>
                    <a:pt x="0" y="314248"/>
                  </a:lnTo>
                  <a:lnTo>
                    <a:pt x="15866" y="322360"/>
                  </a:lnTo>
                  <a:lnTo>
                    <a:pt x="36207" y="328939"/>
                  </a:lnTo>
                  <a:lnTo>
                    <a:pt x="59168" y="333351"/>
                  </a:lnTo>
                  <a:lnTo>
                    <a:pt x="82892" y="334962"/>
                  </a:lnTo>
                  <a:lnTo>
                    <a:pt x="132999" y="327400"/>
                  </a:lnTo>
                  <a:lnTo>
                    <a:pt x="168505" y="307006"/>
                  </a:lnTo>
                  <a:lnTo>
                    <a:pt x="189640" y="277215"/>
                  </a:lnTo>
                  <a:lnTo>
                    <a:pt x="196634" y="241465"/>
                  </a:lnTo>
                  <a:lnTo>
                    <a:pt x="191408" y="209407"/>
                  </a:lnTo>
                  <a:lnTo>
                    <a:pt x="175790" y="183811"/>
                  </a:lnTo>
                  <a:lnTo>
                    <a:pt x="149871" y="163185"/>
                  </a:lnTo>
                  <a:lnTo>
                    <a:pt x="113741" y="146037"/>
                  </a:lnTo>
                  <a:lnTo>
                    <a:pt x="84742" y="133197"/>
                  </a:lnTo>
                  <a:lnTo>
                    <a:pt x="64644" y="119589"/>
                  </a:lnTo>
                  <a:lnTo>
                    <a:pt x="52949" y="103542"/>
                  </a:lnTo>
                  <a:lnTo>
                    <a:pt x="49161" y="83388"/>
                  </a:lnTo>
                  <a:lnTo>
                    <a:pt x="52489" y="66427"/>
                  </a:lnTo>
                  <a:lnTo>
                    <a:pt x="63136" y="50733"/>
                  </a:lnTo>
                  <a:lnTo>
                    <a:pt x="82096" y="39196"/>
                  </a:lnTo>
                  <a:lnTo>
                    <a:pt x="110363" y="34709"/>
                  </a:lnTo>
                  <a:lnTo>
                    <a:pt x="130915" y="36305"/>
                  </a:lnTo>
                  <a:lnTo>
                    <a:pt x="148259" y="40252"/>
                  </a:lnTo>
                  <a:lnTo>
                    <a:pt x="162080" y="45285"/>
                  </a:lnTo>
                  <a:lnTo>
                    <a:pt x="172059" y="50139"/>
                  </a:lnTo>
                  <a:lnTo>
                    <a:pt x="183629" y="15913"/>
                  </a:lnTo>
                  <a:lnTo>
                    <a:pt x="170982" y="9970"/>
                  </a:lnTo>
                  <a:lnTo>
                    <a:pt x="154768" y="4884"/>
                  </a:lnTo>
                  <a:lnTo>
                    <a:pt x="135030" y="1334"/>
                  </a:lnTo>
                  <a:lnTo>
                    <a:pt x="11181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671571" y="2594152"/>
              <a:ext cx="196850" cy="335280"/>
            </a:xfrm>
            <a:custGeom>
              <a:avLst/>
              <a:gdLst/>
              <a:ahLst/>
              <a:cxnLst/>
              <a:rect l="l" t="t" r="r" b="b"/>
              <a:pathLst>
                <a:path w="196850" h="335280">
                  <a:moveTo>
                    <a:pt x="10604" y="279057"/>
                  </a:moveTo>
                  <a:lnTo>
                    <a:pt x="26214" y="287251"/>
                  </a:lnTo>
                  <a:lnTo>
                    <a:pt x="44400" y="294000"/>
                  </a:lnTo>
                  <a:lnTo>
                    <a:pt x="64484" y="298579"/>
                  </a:lnTo>
                  <a:lnTo>
                    <a:pt x="85788" y="300266"/>
                  </a:lnTo>
                  <a:lnTo>
                    <a:pt x="114505" y="296214"/>
                  </a:lnTo>
                  <a:lnTo>
                    <a:pt x="135855" y="284841"/>
                  </a:lnTo>
                  <a:lnTo>
                    <a:pt x="149160" y="267326"/>
                  </a:lnTo>
                  <a:lnTo>
                    <a:pt x="153746" y="244843"/>
                  </a:lnTo>
                  <a:lnTo>
                    <a:pt x="150348" y="224313"/>
                  </a:lnTo>
                  <a:lnTo>
                    <a:pt x="139584" y="207491"/>
                  </a:lnTo>
                  <a:lnTo>
                    <a:pt x="120597" y="193199"/>
                  </a:lnTo>
                  <a:lnTo>
                    <a:pt x="92532" y="180263"/>
                  </a:lnTo>
                  <a:lnTo>
                    <a:pt x="56764" y="164382"/>
                  </a:lnTo>
                  <a:lnTo>
                    <a:pt x="29759" y="144349"/>
                  </a:lnTo>
                  <a:lnTo>
                    <a:pt x="12693" y="119261"/>
                  </a:lnTo>
                  <a:lnTo>
                    <a:pt x="6743" y="88214"/>
                  </a:lnTo>
                  <a:lnTo>
                    <a:pt x="14282" y="53074"/>
                  </a:lnTo>
                  <a:lnTo>
                    <a:pt x="35602" y="25123"/>
                  </a:lnTo>
                  <a:lnTo>
                    <a:pt x="68760" y="6664"/>
                  </a:lnTo>
                  <a:lnTo>
                    <a:pt x="111810" y="0"/>
                  </a:lnTo>
                  <a:lnTo>
                    <a:pt x="135030" y="1334"/>
                  </a:lnTo>
                  <a:lnTo>
                    <a:pt x="154768" y="4884"/>
                  </a:lnTo>
                  <a:lnTo>
                    <a:pt x="170982" y="9970"/>
                  </a:lnTo>
                  <a:lnTo>
                    <a:pt x="183629" y="15913"/>
                  </a:lnTo>
                  <a:lnTo>
                    <a:pt x="172059" y="50139"/>
                  </a:lnTo>
                  <a:lnTo>
                    <a:pt x="162080" y="45285"/>
                  </a:lnTo>
                  <a:lnTo>
                    <a:pt x="148259" y="40252"/>
                  </a:lnTo>
                  <a:lnTo>
                    <a:pt x="130915" y="36305"/>
                  </a:lnTo>
                  <a:lnTo>
                    <a:pt x="110363" y="34709"/>
                  </a:lnTo>
                  <a:lnTo>
                    <a:pt x="82096" y="39196"/>
                  </a:lnTo>
                  <a:lnTo>
                    <a:pt x="63136" y="50733"/>
                  </a:lnTo>
                  <a:lnTo>
                    <a:pt x="52489" y="66427"/>
                  </a:lnTo>
                  <a:lnTo>
                    <a:pt x="49161" y="83388"/>
                  </a:lnTo>
                  <a:lnTo>
                    <a:pt x="52949" y="103542"/>
                  </a:lnTo>
                  <a:lnTo>
                    <a:pt x="64644" y="119589"/>
                  </a:lnTo>
                  <a:lnTo>
                    <a:pt x="84742" y="133197"/>
                  </a:lnTo>
                  <a:lnTo>
                    <a:pt x="113741" y="146037"/>
                  </a:lnTo>
                  <a:lnTo>
                    <a:pt x="149871" y="163185"/>
                  </a:lnTo>
                  <a:lnTo>
                    <a:pt x="175790" y="183811"/>
                  </a:lnTo>
                  <a:lnTo>
                    <a:pt x="191408" y="209407"/>
                  </a:lnTo>
                  <a:lnTo>
                    <a:pt x="196634" y="241465"/>
                  </a:lnTo>
                  <a:lnTo>
                    <a:pt x="189640" y="277215"/>
                  </a:lnTo>
                  <a:lnTo>
                    <a:pt x="168505" y="307006"/>
                  </a:lnTo>
                  <a:lnTo>
                    <a:pt x="132999" y="327400"/>
                  </a:lnTo>
                  <a:lnTo>
                    <a:pt x="82892" y="334962"/>
                  </a:lnTo>
                  <a:lnTo>
                    <a:pt x="59168" y="333351"/>
                  </a:lnTo>
                  <a:lnTo>
                    <a:pt x="36207" y="328939"/>
                  </a:lnTo>
                  <a:lnTo>
                    <a:pt x="15866" y="322360"/>
                  </a:lnTo>
                  <a:lnTo>
                    <a:pt x="0" y="314248"/>
                  </a:lnTo>
                  <a:lnTo>
                    <a:pt x="10604" y="279057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/>
          <p:cNvGrpSpPr/>
          <p:nvPr/>
        </p:nvGrpSpPr>
        <p:grpSpPr>
          <a:xfrm>
            <a:off x="2914802" y="2678849"/>
            <a:ext cx="241935" cy="257810"/>
            <a:chOff x="2914802" y="2678849"/>
            <a:chExt cx="241935" cy="257810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21685" y="2685732"/>
              <a:ext cx="227952" cy="24386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921685" y="2685732"/>
              <a:ext cx="227965" cy="244475"/>
            </a:xfrm>
            <a:custGeom>
              <a:avLst/>
              <a:gdLst/>
              <a:ahLst/>
              <a:cxnLst/>
              <a:rect l="l" t="t" r="r" b="b"/>
              <a:pathLst>
                <a:path w="227964" h="244475">
                  <a:moveTo>
                    <a:pt x="227952" y="120015"/>
                  </a:moveTo>
                  <a:lnTo>
                    <a:pt x="217734" y="175756"/>
                  </a:lnTo>
                  <a:lnTo>
                    <a:pt x="191027" y="214287"/>
                  </a:lnTo>
                  <a:lnTo>
                    <a:pt x="153746" y="236643"/>
                  </a:lnTo>
                  <a:lnTo>
                    <a:pt x="111810" y="243865"/>
                  </a:lnTo>
                  <a:lnTo>
                    <a:pt x="67701" y="235483"/>
                  </a:lnTo>
                  <a:lnTo>
                    <a:pt x="32226" y="211513"/>
                  </a:lnTo>
                  <a:lnTo>
                    <a:pt x="8590" y="173715"/>
                  </a:lnTo>
                  <a:lnTo>
                    <a:pt x="0" y="123850"/>
                  </a:lnTo>
                  <a:lnTo>
                    <a:pt x="8991" y="71564"/>
                  </a:lnTo>
                  <a:lnTo>
                    <a:pt x="33616" y="32650"/>
                  </a:lnTo>
                  <a:lnTo>
                    <a:pt x="70348" y="8373"/>
                  </a:lnTo>
                  <a:lnTo>
                    <a:pt x="115658" y="0"/>
                  </a:lnTo>
                  <a:lnTo>
                    <a:pt x="161467" y="8718"/>
                  </a:lnTo>
                  <a:lnTo>
                    <a:pt x="196927" y="33251"/>
                  </a:lnTo>
                  <a:lnTo>
                    <a:pt x="219827" y="71162"/>
                  </a:lnTo>
                  <a:lnTo>
                    <a:pt x="227952" y="120015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7" name="object 37"/>
          <p:cNvGrpSpPr/>
          <p:nvPr/>
        </p:nvGrpSpPr>
        <p:grpSpPr>
          <a:xfrm>
            <a:off x="3206343" y="2592108"/>
            <a:ext cx="300990" cy="344170"/>
            <a:chOff x="3206343" y="2592108"/>
            <a:chExt cx="300990" cy="344170"/>
          </a:xfrm>
        </p:grpSpPr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13227" y="2686215"/>
              <a:ext cx="184099" cy="2429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213227" y="2686215"/>
              <a:ext cx="184150" cy="243204"/>
            </a:xfrm>
            <a:custGeom>
              <a:avLst/>
              <a:gdLst/>
              <a:ahLst/>
              <a:cxnLst/>
              <a:rect l="l" t="t" r="r" b="b"/>
              <a:pathLst>
                <a:path w="184150" h="243205">
                  <a:moveTo>
                    <a:pt x="183133" y="229412"/>
                  </a:moveTo>
                  <a:lnTo>
                    <a:pt x="172395" y="233958"/>
                  </a:lnTo>
                  <a:lnTo>
                    <a:pt x="157230" y="238323"/>
                  </a:lnTo>
                  <a:lnTo>
                    <a:pt x="138273" y="241605"/>
                  </a:lnTo>
                  <a:lnTo>
                    <a:pt x="116154" y="242900"/>
                  </a:lnTo>
                  <a:lnTo>
                    <a:pt x="68317" y="234332"/>
                  </a:lnTo>
                  <a:lnTo>
                    <a:pt x="31688" y="210131"/>
                  </a:lnTo>
                  <a:lnTo>
                    <a:pt x="8253" y="172552"/>
                  </a:lnTo>
                  <a:lnTo>
                    <a:pt x="0" y="123850"/>
                  </a:lnTo>
                  <a:lnTo>
                    <a:pt x="8869" y="74205"/>
                  </a:lnTo>
                  <a:lnTo>
                    <a:pt x="34093" y="34998"/>
                  </a:lnTo>
                  <a:lnTo>
                    <a:pt x="73594" y="9253"/>
                  </a:lnTo>
                  <a:lnTo>
                    <a:pt x="125298" y="0"/>
                  </a:lnTo>
                  <a:lnTo>
                    <a:pt x="143435" y="1070"/>
                  </a:lnTo>
                  <a:lnTo>
                    <a:pt x="159761" y="3859"/>
                  </a:lnTo>
                  <a:lnTo>
                    <a:pt x="173556" y="7731"/>
                  </a:lnTo>
                  <a:lnTo>
                    <a:pt x="184099" y="12052"/>
                  </a:lnTo>
                  <a:lnTo>
                    <a:pt x="174459" y="44818"/>
                  </a:lnTo>
                  <a:lnTo>
                    <a:pt x="165767" y="40650"/>
                  </a:lnTo>
                  <a:lnTo>
                    <a:pt x="154765" y="37114"/>
                  </a:lnTo>
                  <a:lnTo>
                    <a:pt x="141320" y="34661"/>
                  </a:lnTo>
                  <a:lnTo>
                    <a:pt x="125298" y="33743"/>
                  </a:lnTo>
                  <a:lnTo>
                    <a:pt x="89854" y="40677"/>
                  </a:lnTo>
                  <a:lnTo>
                    <a:pt x="64033" y="59583"/>
                  </a:lnTo>
                  <a:lnTo>
                    <a:pt x="48242" y="87616"/>
                  </a:lnTo>
                  <a:lnTo>
                    <a:pt x="42887" y="121932"/>
                  </a:lnTo>
                  <a:lnTo>
                    <a:pt x="49032" y="158332"/>
                  </a:lnTo>
                  <a:lnTo>
                    <a:pt x="66020" y="185785"/>
                  </a:lnTo>
                  <a:lnTo>
                    <a:pt x="91686" y="203117"/>
                  </a:lnTo>
                  <a:lnTo>
                    <a:pt x="123863" y="209156"/>
                  </a:lnTo>
                  <a:lnTo>
                    <a:pt x="140458" y="208095"/>
                  </a:lnTo>
                  <a:lnTo>
                    <a:pt x="154395" y="205363"/>
                  </a:lnTo>
                  <a:lnTo>
                    <a:pt x="166077" y="201639"/>
                  </a:lnTo>
                  <a:lnTo>
                    <a:pt x="175907" y="197599"/>
                  </a:lnTo>
                  <a:lnTo>
                    <a:pt x="183133" y="229412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3447415" y="2598991"/>
              <a:ext cx="52705" cy="325755"/>
            </a:xfrm>
            <a:custGeom>
              <a:avLst/>
              <a:gdLst/>
              <a:ahLst/>
              <a:cxnLst/>
              <a:rect l="l" t="t" r="r" b="b"/>
              <a:pathLst>
                <a:path w="52704" h="325755">
                  <a:moveTo>
                    <a:pt x="47713" y="92049"/>
                  </a:moveTo>
                  <a:lnTo>
                    <a:pt x="5308" y="92049"/>
                  </a:lnTo>
                  <a:lnTo>
                    <a:pt x="5308" y="325310"/>
                  </a:lnTo>
                  <a:lnTo>
                    <a:pt x="47713" y="325310"/>
                  </a:lnTo>
                  <a:lnTo>
                    <a:pt x="47713" y="92049"/>
                  </a:lnTo>
                  <a:close/>
                </a:path>
                <a:path w="52704" h="325755">
                  <a:moveTo>
                    <a:pt x="26517" y="0"/>
                  </a:moveTo>
                  <a:lnTo>
                    <a:pt x="15864" y="2040"/>
                  </a:lnTo>
                  <a:lnTo>
                    <a:pt x="7472" y="7650"/>
                  </a:lnTo>
                  <a:lnTo>
                    <a:pt x="1973" y="16057"/>
                  </a:lnTo>
                  <a:lnTo>
                    <a:pt x="0" y="26492"/>
                  </a:lnTo>
                  <a:lnTo>
                    <a:pt x="1890" y="36662"/>
                  </a:lnTo>
                  <a:lnTo>
                    <a:pt x="7170" y="44934"/>
                  </a:lnTo>
                  <a:lnTo>
                    <a:pt x="15253" y="50493"/>
                  </a:lnTo>
                  <a:lnTo>
                    <a:pt x="25552" y="52527"/>
                  </a:lnTo>
                  <a:lnTo>
                    <a:pt x="36952" y="50493"/>
                  </a:lnTo>
                  <a:lnTo>
                    <a:pt x="45551" y="44934"/>
                  </a:lnTo>
                  <a:lnTo>
                    <a:pt x="50898" y="36662"/>
                  </a:lnTo>
                  <a:lnTo>
                    <a:pt x="52539" y="26492"/>
                  </a:lnTo>
                  <a:lnTo>
                    <a:pt x="50709" y="16057"/>
                  </a:lnTo>
                  <a:lnTo>
                    <a:pt x="45491" y="7650"/>
                  </a:lnTo>
                  <a:lnTo>
                    <a:pt x="37291" y="2040"/>
                  </a:lnTo>
                  <a:lnTo>
                    <a:pt x="2651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3452723" y="2691041"/>
              <a:ext cx="42545" cy="233679"/>
            </a:xfrm>
            <a:custGeom>
              <a:avLst/>
              <a:gdLst/>
              <a:ahLst/>
              <a:cxnLst/>
              <a:rect l="l" t="t" r="r" b="b"/>
              <a:pathLst>
                <a:path w="42545" h="233680">
                  <a:moveTo>
                    <a:pt x="0" y="0"/>
                  </a:moveTo>
                  <a:lnTo>
                    <a:pt x="42405" y="0"/>
                  </a:lnTo>
                  <a:lnTo>
                    <a:pt x="42405" y="233260"/>
                  </a:lnTo>
                  <a:lnTo>
                    <a:pt x="0" y="233260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40531" y="2592108"/>
              <a:ext cx="66306" cy="66293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3551859" y="2678861"/>
            <a:ext cx="200025" cy="257810"/>
            <a:chOff x="3551859" y="2678861"/>
            <a:chExt cx="200025" cy="257810"/>
          </a:xfrm>
        </p:grpSpPr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8743" y="2685745"/>
              <a:ext cx="186029" cy="24385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558743" y="2685745"/>
              <a:ext cx="186055" cy="244475"/>
            </a:xfrm>
            <a:custGeom>
              <a:avLst/>
              <a:gdLst/>
              <a:ahLst/>
              <a:cxnLst/>
              <a:rect l="l" t="t" r="r" b="b"/>
              <a:pathLst>
                <a:path w="186054" h="244475">
                  <a:moveTo>
                    <a:pt x="147472" y="238556"/>
                  </a:moveTo>
                  <a:lnTo>
                    <a:pt x="144106" y="209169"/>
                  </a:lnTo>
                  <a:lnTo>
                    <a:pt x="142646" y="209169"/>
                  </a:lnTo>
                  <a:lnTo>
                    <a:pt x="130693" y="222308"/>
                  </a:lnTo>
                  <a:lnTo>
                    <a:pt x="114580" y="233373"/>
                  </a:lnTo>
                  <a:lnTo>
                    <a:pt x="94670" y="241006"/>
                  </a:lnTo>
                  <a:lnTo>
                    <a:pt x="71323" y="243852"/>
                  </a:lnTo>
                  <a:lnTo>
                    <a:pt x="40253" y="238130"/>
                  </a:lnTo>
                  <a:lnTo>
                    <a:pt x="17949" y="223012"/>
                  </a:lnTo>
                  <a:lnTo>
                    <a:pt x="4502" y="201568"/>
                  </a:lnTo>
                  <a:lnTo>
                    <a:pt x="0" y="176872"/>
                  </a:lnTo>
                  <a:lnTo>
                    <a:pt x="9238" y="139453"/>
                  </a:lnTo>
                  <a:lnTo>
                    <a:pt x="36323" y="112160"/>
                  </a:lnTo>
                  <a:lnTo>
                    <a:pt x="80308" y="95534"/>
                  </a:lnTo>
                  <a:lnTo>
                    <a:pt x="140246" y="90119"/>
                  </a:lnTo>
                  <a:lnTo>
                    <a:pt x="140246" y="85305"/>
                  </a:lnTo>
                  <a:lnTo>
                    <a:pt x="138673" y="68731"/>
                  </a:lnTo>
                  <a:lnTo>
                    <a:pt x="131633" y="51077"/>
                  </a:lnTo>
                  <a:lnTo>
                    <a:pt x="115648" y="37040"/>
                  </a:lnTo>
                  <a:lnTo>
                    <a:pt x="87236" y="31318"/>
                  </a:lnTo>
                  <a:lnTo>
                    <a:pt x="70901" y="32537"/>
                  </a:lnTo>
                  <a:lnTo>
                    <a:pt x="54884" y="36015"/>
                  </a:lnTo>
                  <a:lnTo>
                    <a:pt x="39860" y="41481"/>
                  </a:lnTo>
                  <a:lnTo>
                    <a:pt x="26504" y="48666"/>
                  </a:lnTo>
                  <a:lnTo>
                    <a:pt x="16865" y="20726"/>
                  </a:lnTo>
                  <a:lnTo>
                    <a:pt x="32843" y="12194"/>
                  </a:lnTo>
                  <a:lnTo>
                    <a:pt x="51390" y="5657"/>
                  </a:lnTo>
                  <a:lnTo>
                    <a:pt x="71833" y="1473"/>
                  </a:lnTo>
                  <a:lnTo>
                    <a:pt x="93497" y="0"/>
                  </a:lnTo>
                  <a:lnTo>
                    <a:pt x="137443" y="8334"/>
                  </a:lnTo>
                  <a:lnTo>
                    <a:pt x="164585" y="30178"/>
                  </a:lnTo>
                  <a:lnTo>
                    <a:pt x="178354" y="60789"/>
                  </a:lnTo>
                  <a:lnTo>
                    <a:pt x="182181" y="95427"/>
                  </a:lnTo>
                  <a:lnTo>
                    <a:pt x="182181" y="182651"/>
                  </a:lnTo>
                  <a:lnTo>
                    <a:pt x="182377" y="197685"/>
                  </a:lnTo>
                  <a:lnTo>
                    <a:pt x="183024" y="212228"/>
                  </a:lnTo>
                  <a:lnTo>
                    <a:pt x="184212" y="225958"/>
                  </a:lnTo>
                  <a:lnTo>
                    <a:pt x="186029" y="238556"/>
                  </a:lnTo>
                  <a:lnTo>
                    <a:pt x="147472" y="23855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6" name="object 46"/>
          <p:cNvGrpSpPr/>
          <p:nvPr/>
        </p:nvGrpSpPr>
        <p:grpSpPr>
          <a:xfrm>
            <a:off x="3825582" y="2575229"/>
            <a:ext cx="56515" cy="356235"/>
            <a:chOff x="3825582" y="2575229"/>
            <a:chExt cx="56515" cy="356235"/>
          </a:xfrm>
        </p:grpSpPr>
        <p:sp>
          <p:nvSpPr>
            <p:cNvPr id="47" name="object 47"/>
            <p:cNvSpPr/>
            <p:nvPr/>
          </p:nvSpPr>
          <p:spPr>
            <a:xfrm>
              <a:off x="3832466" y="2582113"/>
              <a:ext cx="42545" cy="342265"/>
            </a:xfrm>
            <a:custGeom>
              <a:avLst/>
              <a:gdLst/>
              <a:ahLst/>
              <a:cxnLst/>
              <a:rect l="l" t="t" r="r" b="b"/>
              <a:pathLst>
                <a:path w="42545" h="342264">
                  <a:moveTo>
                    <a:pt x="42405" y="0"/>
                  </a:moveTo>
                  <a:lnTo>
                    <a:pt x="0" y="0"/>
                  </a:lnTo>
                  <a:lnTo>
                    <a:pt x="0" y="342176"/>
                  </a:lnTo>
                  <a:lnTo>
                    <a:pt x="42405" y="342176"/>
                  </a:lnTo>
                  <a:lnTo>
                    <a:pt x="4240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832466" y="2582113"/>
              <a:ext cx="42545" cy="342265"/>
            </a:xfrm>
            <a:custGeom>
              <a:avLst/>
              <a:gdLst/>
              <a:ahLst/>
              <a:cxnLst/>
              <a:rect l="l" t="t" r="r" b="b"/>
              <a:pathLst>
                <a:path w="42545" h="342264">
                  <a:moveTo>
                    <a:pt x="0" y="0"/>
                  </a:moveTo>
                  <a:lnTo>
                    <a:pt x="42405" y="0"/>
                  </a:lnTo>
                  <a:lnTo>
                    <a:pt x="42405" y="342176"/>
                  </a:lnTo>
                  <a:lnTo>
                    <a:pt x="0" y="342176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/>
          <p:cNvGrpSpPr/>
          <p:nvPr/>
        </p:nvGrpSpPr>
        <p:grpSpPr>
          <a:xfrm>
            <a:off x="4050131" y="2592577"/>
            <a:ext cx="345440" cy="339090"/>
            <a:chOff x="4050131" y="2592577"/>
            <a:chExt cx="345440" cy="339090"/>
          </a:xfrm>
        </p:grpSpPr>
        <p:sp>
          <p:nvSpPr>
            <p:cNvPr id="50" name="object 50"/>
            <p:cNvSpPr/>
            <p:nvPr/>
          </p:nvSpPr>
          <p:spPr>
            <a:xfrm>
              <a:off x="4057014" y="2599461"/>
              <a:ext cx="332105" cy="325120"/>
            </a:xfrm>
            <a:custGeom>
              <a:avLst/>
              <a:gdLst/>
              <a:ahLst/>
              <a:cxnLst/>
              <a:rect l="l" t="t" r="r" b="b"/>
              <a:pathLst>
                <a:path w="332104" h="325119">
                  <a:moveTo>
                    <a:pt x="311327" y="0"/>
                  </a:moveTo>
                  <a:lnTo>
                    <a:pt x="257835" y="0"/>
                  </a:lnTo>
                  <a:lnTo>
                    <a:pt x="199999" y="157111"/>
                  </a:lnTo>
                  <a:lnTo>
                    <a:pt x="189708" y="186883"/>
                  </a:lnTo>
                  <a:lnTo>
                    <a:pt x="180543" y="214893"/>
                  </a:lnTo>
                  <a:lnTo>
                    <a:pt x="172549" y="241365"/>
                  </a:lnTo>
                  <a:lnTo>
                    <a:pt x="165773" y="266522"/>
                  </a:lnTo>
                  <a:lnTo>
                    <a:pt x="164338" y="266522"/>
                  </a:lnTo>
                  <a:lnTo>
                    <a:pt x="149944" y="214164"/>
                  </a:lnTo>
                  <a:lnTo>
                    <a:pt x="131559" y="157111"/>
                  </a:lnTo>
                  <a:lnTo>
                    <a:pt x="76149" y="0"/>
                  </a:lnTo>
                  <a:lnTo>
                    <a:pt x="22644" y="0"/>
                  </a:lnTo>
                  <a:lnTo>
                    <a:pt x="0" y="324827"/>
                  </a:lnTo>
                  <a:lnTo>
                    <a:pt x="39992" y="324827"/>
                  </a:lnTo>
                  <a:lnTo>
                    <a:pt x="48679" y="185559"/>
                  </a:lnTo>
                  <a:lnTo>
                    <a:pt x="52528" y="110675"/>
                  </a:lnTo>
                  <a:lnTo>
                    <a:pt x="54940" y="41935"/>
                  </a:lnTo>
                  <a:lnTo>
                    <a:pt x="55905" y="41935"/>
                  </a:lnTo>
                  <a:lnTo>
                    <a:pt x="72348" y="102352"/>
                  </a:lnTo>
                  <a:lnTo>
                    <a:pt x="93497" y="168198"/>
                  </a:lnTo>
                  <a:lnTo>
                    <a:pt x="146024" y="322910"/>
                  </a:lnTo>
                  <a:lnTo>
                    <a:pt x="177838" y="322910"/>
                  </a:lnTo>
                  <a:lnTo>
                    <a:pt x="235178" y="165315"/>
                  </a:lnTo>
                  <a:lnTo>
                    <a:pt x="257654" y="101092"/>
                  </a:lnTo>
                  <a:lnTo>
                    <a:pt x="276148" y="41935"/>
                  </a:lnTo>
                  <a:lnTo>
                    <a:pt x="277596" y="41935"/>
                  </a:lnTo>
                  <a:lnTo>
                    <a:pt x="277807" y="74559"/>
                  </a:lnTo>
                  <a:lnTo>
                    <a:pt x="278922" y="110253"/>
                  </a:lnTo>
                  <a:lnTo>
                    <a:pt x="282409" y="182181"/>
                  </a:lnTo>
                  <a:lnTo>
                    <a:pt x="290614" y="324827"/>
                  </a:lnTo>
                  <a:lnTo>
                    <a:pt x="331571" y="324827"/>
                  </a:lnTo>
                  <a:lnTo>
                    <a:pt x="31132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4057014" y="2599461"/>
              <a:ext cx="332105" cy="325120"/>
            </a:xfrm>
            <a:custGeom>
              <a:avLst/>
              <a:gdLst/>
              <a:ahLst/>
              <a:cxnLst/>
              <a:rect l="l" t="t" r="r" b="b"/>
              <a:pathLst>
                <a:path w="332104" h="325119">
                  <a:moveTo>
                    <a:pt x="282409" y="182181"/>
                  </a:moveTo>
                  <a:lnTo>
                    <a:pt x="280577" y="146850"/>
                  </a:lnTo>
                  <a:lnTo>
                    <a:pt x="278922" y="110253"/>
                  </a:lnTo>
                  <a:lnTo>
                    <a:pt x="277807" y="74559"/>
                  </a:lnTo>
                  <a:lnTo>
                    <a:pt x="277596" y="41935"/>
                  </a:lnTo>
                  <a:lnTo>
                    <a:pt x="276148" y="41935"/>
                  </a:lnTo>
                  <a:lnTo>
                    <a:pt x="257654" y="101092"/>
                  </a:lnTo>
                  <a:lnTo>
                    <a:pt x="235178" y="165315"/>
                  </a:lnTo>
                  <a:lnTo>
                    <a:pt x="177838" y="322910"/>
                  </a:lnTo>
                  <a:lnTo>
                    <a:pt x="146024" y="322910"/>
                  </a:lnTo>
                  <a:lnTo>
                    <a:pt x="93497" y="168198"/>
                  </a:lnTo>
                  <a:lnTo>
                    <a:pt x="72348" y="102352"/>
                  </a:lnTo>
                  <a:lnTo>
                    <a:pt x="55905" y="41935"/>
                  </a:lnTo>
                  <a:lnTo>
                    <a:pt x="54940" y="41935"/>
                  </a:lnTo>
                  <a:lnTo>
                    <a:pt x="52528" y="110675"/>
                  </a:lnTo>
                  <a:lnTo>
                    <a:pt x="48679" y="185559"/>
                  </a:lnTo>
                  <a:lnTo>
                    <a:pt x="39992" y="324827"/>
                  </a:lnTo>
                  <a:lnTo>
                    <a:pt x="0" y="324827"/>
                  </a:lnTo>
                  <a:lnTo>
                    <a:pt x="22644" y="0"/>
                  </a:lnTo>
                  <a:lnTo>
                    <a:pt x="76149" y="0"/>
                  </a:lnTo>
                  <a:lnTo>
                    <a:pt x="131559" y="157111"/>
                  </a:lnTo>
                  <a:lnTo>
                    <a:pt x="149944" y="214164"/>
                  </a:lnTo>
                  <a:lnTo>
                    <a:pt x="164338" y="266522"/>
                  </a:lnTo>
                  <a:lnTo>
                    <a:pt x="165773" y="266522"/>
                  </a:lnTo>
                  <a:lnTo>
                    <a:pt x="180543" y="214893"/>
                  </a:lnTo>
                  <a:lnTo>
                    <a:pt x="199999" y="157111"/>
                  </a:lnTo>
                  <a:lnTo>
                    <a:pt x="257835" y="0"/>
                  </a:lnTo>
                  <a:lnTo>
                    <a:pt x="311327" y="0"/>
                  </a:lnTo>
                  <a:lnTo>
                    <a:pt x="331571" y="324827"/>
                  </a:lnTo>
                  <a:lnTo>
                    <a:pt x="290614" y="324827"/>
                  </a:lnTo>
                  <a:lnTo>
                    <a:pt x="282409" y="18218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/>
          <p:cNvGrpSpPr/>
          <p:nvPr/>
        </p:nvGrpSpPr>
        <p:grpSpPr>
          <a:xfrm>
            <a:off x="4439983" y="2678861"/>
            <a:ext cx="219710" cy="257175"/>
            <a:chOff x="4439983" y="2678861"/>
            <a:chExt cx="219710" cy="257175"/>
          </a:xfrm>
        </p:grpSpPr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46867" y="2685745"/>
              <a:ext cx="205803" cy="24338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446867" y="2685745"/>
              <a:ext cx="206375" cy="243840"/>
            </a:xfrm>
            <a:custGeom>
              <a:avLst/>
              <a:gdLst/>
              <a:ahLst/>
              <a:cxnLst/>
              <a:rect l="l" t="t" r="r" b="b"/>
              <a:pathLst>
                <a:path w="206375" h="243839">
                  <a:moveTo>
                    <a:pt x="40487" y="129641"/>
                  </a:moveTo>
                  <a:lnTo>
                    <a:pt x="47431" y="166482"/>
                  </a:lnTo>
                  <a:lnTo>
                    <a:pt x="64947" y="191625"/>
                  </a:lnTo>
                  <a:lnTo>
                    <a:pt x="90236" y="206017"/>
                  </a:lnTo>
                  <a:lnTo>
                    <a:pt x="120497" y="210604"/>
                  </a:lnTo>
                  <a:lnTo>
                    <a:pt x="141155" y="209671"/>
                  </a:lnTo>
                  <a:lnTo>
                    <a:pt x="158202" y="207111"/>
                  </a:lnTo>
                  <a:lnTo>
                    <a:pt x="172541" y="203285"/>
                  </a:lnTo>
                  <a:lnTo>
                    <a:pt x="185077" y="198551"/>
                  </a:lnTo>
                  <a:lnTo>
                    <a:pt x="192303" y="228917"/>
                  </a:lnTo>
                  <a:lnTo>
                    <a:pt x="179091" y="234022"/>
                  </a:lnTo>
                  <a:lnTo>
                    <a:pt x="161815" y="238679"/>
                  </a:lnTo>
                  <a:lnTo>
                    <a:pt x="140384" y="242070"/>
                  </a:lnTo>
                  <a:lnTo>
                    <a:pt x="114706" y="243382"/>
                  </a:lnTo>
                  <a:lnTo>
                    <a:pt x="66485" y="234901"/>
                  </a:lnTo>
                  <a:lnTo>
                    <a:pt x="30421" y="210966"/>
                  </a:lnTo>
                  <a:lnTo>
                    <a:pt x="7823" y="173838"/>
                  </a:lnTo>
                  <a:lnTo>
                    <a:pt x="0" y="125780"/>
                  </a:lnTo>
                  <a:lnTo>
                    <a:pt x="7538" y="76439"/>
                  </a:lnTo>
                  <a:lnTo>
                    <a:pt x="29221" y="36501"/>
                  </a:lnTo>
                  <a:lnTo>
                    <a:pt x="63645" y="9757"/>
                  </a:lnTo>
                  <a:lnTo>
                    <a:pt x="109410" y="0"/>
                  </a:lnTo>
                  <a:lnTo>
                    <a:pt x="156597" y="11135"/>
                  </a:lnTo>
                  <a:lnTo>
                    <a:pt x="186162" y="38852"/>
                  </a:lnTo>
                  <a:lnTo>
                    <a:pt x="201450" y="74612"/>
                  </a:lnTo>
                  <a:lnTo>
                    <a:pt x="205803" y="109880"/>
                  </a:lnTo>
                  <a:lnTo>
                    <a:pt x="205803" y="118554"/>
                  </a:lnTo>
                  <a:lnTo>
                    <a:pt x="204825" y="125298"/>
                  </a:lnTo>
                  <a:lnTo>
                    <a:pt x="204342" y="129641"/>
                  </a:lnTo>
                  <a:lnTo>
                    <a:pt x="40487" y="12964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5" name="object 55"/>
          <p:cNvGrpSpPr/>
          <p:nvPr/>
        </p:nvGrpSpPr>
        <p:grpSpPr>
          <a:xfrm>
            <a:off x="4701654" y="2575229"/>
            <a:ext cx="234315" cy="361315"/>
            <a:chOff x="4701654" y="2575229"/>
            <a:chExt cx="234315" cy="361315"/>
          </a:xfrm>
        </p:grpSpPr>
        <p:sp>
          <p:nvSpPr>
            <p:cNvPr id="56" name="object 56"/>
            <p:cNvSpPr/>
            <p:nvPr/>
          </p:nvSpPr>
          <p:spPr>
            <a:xfrm>
              <a:off x="4708537" y="2582113"/>
              <a:ext cx="220345" cy="347980"/>
            </a:xfrm>
            <a:custGeom>
              <a:avLst/>
              <a:gdLst/>
              <a:ahLst/>
              <a:cxnLst/>
              <a:rect l="l" t="t" r="r" b="b"/>
              <a:pathLst>
                <a:path w="220345" h="347980">
                  <a:moveTo>
                    <a:pt x="104584" y="103619"/>
                  </a:moveTo>
                  <a:lnTo>
                    <a:pt x="64183" y="112287"/>
                  </a:lnTo>
                  <a:lnTo>
                    <a:pt x="30784" y="137175"/>
                  </a:lnTo>
                  <a:lnTo>
                    <a:pt x="8140" y="176614"/>
                  </a:lnTo>
                  <a:lnTo>
                    <a:pt x="0" y="228930"/>
                  </a:lnTo>
                  <a:lnTo>
                    <a:pt x="7657" y="277340"/>
                  </a:lnTo>
                  <a:lnTo>
                    <a:pt x="28735" y="314772"/>
                  </a:lnTo>
                  <a:lnTo>
                    <a:pt x="60387" y="338922"/>
                  </a:lnTo>
                  <a:lnTo>
                    <a:pt x="99771" y="347484"/>
                  </a:lnTo>
                  <a:lnTo>
                    <a:pt x="126422" y="343990"/>
                  </a:lnTo>
                  <a:lnTo>
                    <a:pt x="148920" y="334351"/>
                  </a:lnTo>
                  <a:lnTo>
                    <a:pt x="166722" y="319833"/>
                  </a:lnTo>
                  <a:lnTo>
                    <a:pt x="171278" y="313258"/>
                  </a:lnTo>
                  <a:lnTo>
                    <a:pt x="111810" y="313258"/>
                  </a:lnTo>
                  <a:lnTo>
                    <a:pt x="81726" y="306422"/>
                  </a:lnTo>
                  <a:lnTo>
                    <a:pt x="60180" y="287840"/>
                  </a:lnTo>
                  <a:lnTo>
                    <a:pt x="47218" y="260403"/>
                  </a:lnTo>
                  <a:lnTo>
                    <a:pt x="42887" y="226999"/>
                  </a:lnTo>
                  <a:lnTo>
                    <a:pt x="47618" y="191338"/>
                  </a:lnTo>
                  <a:lnTo>
                    <a:pt x="47641" y="191165"/>
                  </a:lnTo>
                  <a:lnTo>
                    <a:pt x="61387" y="162604"/>
                  </a:lnTo>
                  <a:lnTo>
                    <a:pt x="83355" y="143710"/>
                  </a:lnTo>
                  <a:lnTo>
                    <a:pt x="112775" y="136880"/>
                  </a:lnTo>
                  <a:lnTo>
                    <a:pt x="173095" y="136880"/>
                  </a:lnTo>
                  <a:lnTo>
                    <a:pt x="164500" y="125784"/>
                  </a:lnTo>
                  <a:lnTo>
                    <a:pt x="149166" y="114406"/>
                  </a:lnTo>
                  <a:lnTo>
                    <a:pt x="129133" y="106550"/>
                  </a:lnTo>
                  <a:lnTo>
                    <a:pt x="104584" y="103619"/>
                  </a:lnTo>
                  <a:close/>
                </a:path>
                <a:path w="220345" h="347980">
                  <a:moveTo>
                    <a:pt x="218500" y="301701"/>
                  </a:moveTo>
                  <a:lnTo>
                    <a:pt x="180251" y="301701"/>
                  </a:lnTo>
                  <a:lnTo>
                    <a:pt x="182181" y="342188"/>
                  </a:lnTo>
                  <a:lnTo>
                    <a:pt x="220243" y="342188"/>
                  </a:lnTo>
                  <a:lnTo>
                    <a:pt x="219338" y="328981"/>
                  </a:lnTo>
                  <a:lnTo>
                    <a:pt x="218781" y="314772"/>
                  </a:lnTo>
                  <a:lnTo>
                    <a:pt x="218664" y="309826"/>
                  </a:lnTo>
                  <a:lnTo>
                    <a:pt x="218596" y="306422"/>
                  </a:lnTo>
                  <a:lnTo>
                    <a:pt x="218500" y="301701"/>
                  </a:lnTo>
                  <a:close/>
                </a:path>
                <a:path w="220345" h="347980">
                  <a:moveTo>
                    <a:pt x="173095" y="136880"/>
                  </a:moveTo>
                  <a:lnTo>
                    <a:pt x="112775" y="136880"/>
                  </a:lnTo>
                  <a:lnTo>
                    <a:pt x="134874" y="140765"/>
                  </a:lnTo>
                  <a:lnTo>
                    <a:pt x="152955" y="151336"/>
                  </a:lnTo>
                  <a:lnTo>
                    <a:pt x="173990" y="186042"/>
                  </a:lnTo>
                  <a:lnTo>
                    <a:pt x="175907" y="198564"/>
                  </a:lnTo>
                  <a:lnTo>
                    <a:pt x="175907" y="251104"/>
                  </a:lnTo>
                  <a:lnTo>
                    <a:pt x="150668" y="299889"/>
                  </a:lnTo>
                  <a:lnTo>
                    <a:pt x="111810" y="313258"/>
                  </a:lnTo>
                  <a:lnTo>
                    <a:pt x="171278" y="313258"/>
                  </a:lnTo>
                  <a:lnTo>
                    <a:pt x="179285" y="301701"/>
                  </a:lnTo>
                  <a:lnTo>
                    <a:pt x="218500" y="301701"/>
                  </a:lnTo>
                  <a:lnTo>
                    <a:pt x="218375" y="151336"/>
                  </a:lnTo>
                  <a:lnTo>
                    <a:pt x="218371" y="139280"/>
                  </a:lnTo>
                  <a:lnTo>
                    <a:pt x="174955" y="139280"/>
                  </a:lnTo>
                  <a:lnTo>
                    <a:pt x="173095" y="136880"/>
                  </a:lnTo>
                  <a:close/>
                </a:path>
                <a:path w="220345" h="347980">
                  <a:moveTo>
                    <a:pt x="218325" y="0"/>
                  </a:moveTo>
                  <a:lnTo>
                    <a:pt x="175907" y="0"/>
                  </a:lnTo>
                  <a:lnTo>
                    <a:pt x="175907" y="139280"/>
                  </a:lnTo>
                  <a:lnTo>
                    <a:pt x="218371" y="139280"/>
                  </a:lnTo>
                  <a:lnTo>
                    <a:pt x="2183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44542" y="2712110"/>
              <a:ext cx="146786" cy="19014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708537" y="2582113"/>
              <a:ext cx="220345" cy="347980"/>
            </a:xfrm>
            <a:custGeom>
              <a:avLst/>
              <a:gdLst/>
              <a:ahLst/>
              <a:cxnLst/>
              <a:rect l="l" t="t" r="r" b="b"/>
              <a:pathLst>
                <a:path w="220345" h="347980">
                  <a:moveTo>
                    <a:pt x="218325" y="0"/>
                  </a:moveTo>
                  <a:lnTo>
                    <a:pt x="218325" y="281940"/>
                  </a:lnTo>
                  <a:lnTo>
                    <a:pt x="218423" y="297861"/>
                  </a:lnTo>
                  <a:lnTo>
                    <a:pt x="218746" y="313874"/>
                  </a:lnTo>
                  <a:lnTo>
                    <a:pt x="219338" y="328981"/>
                  </a:lnTo>
                  <a:lnTo>
                    <a:pt x="220243" y="342188"/>
                  </a:lnTo>
                  <a:lnTo>
                    <a:pt x="182181" y="342188"/>
                  </a:lnTo>
                  <a:lnTo>
                    <a:pt x="180251" y="301701"/>
                  </a:lnTo>
                  <a:lnTo>
                    <a:pt x="179285" y="301701"/>
                  </a:lnTo>
                  <a:lnTo>
                    <a:pt x="166722" y="319833"/>
                  </a:lnTo>
                  <a:lnTo>
                    <a:pt x="148920" y="334351"/>
                  </a:lnTo>
                  <a:lnTo>
                    <a:pt x="126422" y="343990"/>
                  </a:lnTo>
                  <a:lnTo>
                    <a:pt x="99771" y="347484"/>
                  </a:lnTo>
                  <a:lnTo>
                    <a:pt x="60387" y="338922"/>
                  </a:lnTo>
                  <a:lnTo>
                    <a:pt x="28735" y="314772"/>
                  </a:lnTo>
                  <a:lnTo>
                    <a:pt x="7657" y="277340"/>
                  </a:lnTo>
                  <a:lnTo>
                    <a:pt x="0" y="228930"/>
                  </a:lnTo>
                  <a:lnTo>
                    <a:pt x="8140" y="176614"/>
                  </a:lnTo>
                  <a:lnTo>
                    <a:pt x="30784" y="137175"/>
                  </a:lnTo>
                  <a:lnTo>
                    <a:pt x="64183" y="112287"/>
                  </a:lnTo>
                  <a:lnTo>
                    <a:pt x="104584" y="103619"/>
                  </a:lnTo>
                  <a:lnTo>
                    <a:pt x="129133" y="106550"/>
                  </a:lnTo>
                  <a:lnTo>
                    <a:pt x="149166" y="114406"/>
                  </a:lnTo>
                  <a:lnTo>
                    <a:pt x="164500" y="125784"/>
                  </a:lnTo>
                  <a:lnTo>
                    <a:pt x="174955" y="139280"/>
                  </a:lnTo>
                  <a:lnTo>
                    <a:pt x="175907" y="139280"/>
                  </a:lnTo>
                  <a:lnTo>
                    <a:pt x="175907" y="0"/>
                  </a:lnTo>
                  <a:lnTo>
                    <a:pt x="218325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/>
          <p:cNvGrpSpPr/>
          <p:nvPr/>
        </p:nvGrpSpPr>
        <p:grpSpPr>
          <a:xfrm>
            <a:off x="4999456" y="2592108"/>
            <a:ext cx="66675" cy="339090"/>
            <a:chOff x="4999456" y="2592108"/>
            <a:chExt cx="66675" cy="339090"/>
          </a:xfrm>
        </p:grpSpPr>
        <p:sp>
          <p:nvSpPr>
            <p:cNvPr id="60" name="object 60"/>
            <p:cNvSpPr/>
            <p:nvPr/>
          </p:nvSpPr>
          <p:spPr>
            <a:xfrm>
              <a:off x="5006339" y="2598991"/>
              <a:ext cx="52705" cy="325755"/>
            </a:xfrm>
            <a:custGeom>
              <a:avLst/>
              <a:gdLst/>
              <a:ahLst/>
              <a:cxnLst/>
              <a:rect l="l" t="t" r="r" b="b"/>
              <a:pathLst>
                <a:path w="52704" h="325755">
                  <a:moveTo>
                    <a:pt x="47713" y="92049"/>
                  </a:moveTo>
                  <a:lnTo>
                    <a:pt x="5308" y="92049"/>
                  </a:lnTo>
                  <a:lnTo>
                    <a:pt x="5308" y="325310"/>
                  </a:lnTo>
                  <a:lnTo>
                    <a:pt x="47713" y="325310"/>
                  </a:lnTo>
                  <a:lnTo>
                    <a:pt x="47713" y="92049"/>
                  </a:lnTo>
                  <a:close/>
                </a:path>
                <a:path w="52704" h="325755">
                  <a:moveTo>
                    <a:pt x="26517" y="0"/>
                  </a:moveTo>
                  <a:lnTo>
                    <a:pt x="15864" y="2040"/>
                  </a:lnTo>
                  <a:lnTo>
                    <a:pt x="7472" y="7650"/>
                  </a:lnTo>
                  <a:lnTo>
                    <a:pt x="1973" y="16057"/>
                  </a:lnTo>
                  <a:lnTo>
                    <a:pt x="0" y="26492"/>
                  </a:lnTo>
                  <a:lnTo>
                    <a:pt x="1890" y="36662"/>
                  </a:lnTo>
                  <a:lnTo>
                    <a:pt x="7170" y="44934"/>
                  </a:lnTo>
                  <a:lnTo>
                    <a:pt x="15253" y="50493"/>
                  </a:lnTo>
                  <a:lnTo>
                    <a:pt x="25552" y="52527"/>
                  </a:lnTo>
                  <a:lnTo>
                    <a:pt x="36952" y="50493"/>
                  </a:lnTo>
                  <a:lnTo>
                    <a:pt x="45551" y="44934"/>
                  </a:lnTo>
                  <a:lnTo>
                    <a:pt x="50898" y="36662"/>
                  </a:lnTo>
                  <a:lnTo>
                    <a:pt x="52539" y="26492"/>
                  </a:lnTo>
                  <a:lnTo>
                    <a:pt x="50709" y="16057"/>
                  </a:lnTo>
                  <a:lnTo>
                    <a:pt x="45491" y="7650"/>
                  </a:lnTo>
                  <a:lnTo>
                    <a:pt x="37291" y="2040"/>
                  </a:lnTo>
                  <a:lnTo>
                    <a:pt x="2651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5011648" y="2691041"/>
              <a:ext cx="42545" cy="233679"/>
            </a:xfrm>
            <a:custGeom>
              <a:avLst/>
              <a:gdLst/>
              <a:ahLst/>
              <a:cxnLst/>
              <a:rect l="l" t="t" r="r" b="b"/>
              <a:pathLst>
                <a:path w="42545" h="233680">
                  <a:moveTo>
                    <a:pt x="0" y="0"/>
                  </a:moveTo>
                  <a:lnTo>
                    <a:pt x="42405" y="0"/>
                  </a:lnTo>
                  <a:lnTo>
                    <a:pt x="42405" y="233260"/>
                  </a:lnTo>
                  <a:lnTo>
                    <a:pt x="0" y="233260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99456" y="2592108"/>
              <a:ext cx="66306" cy="66293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5110784" y="2678861"/>
            <a:ext cx="200025" cy="257810"/>
            <a:chOff x="5110784" y="2678861"/>
            <a:chExt cx="200025" cy="257810"/>
          </a:xfrm>
        </p:grpSpPr>
        <p:pic>
          <p:nvPicPr>
            <p:cNvPr id="64" name="object 6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17668" y="2685745"/>
              <a:ext cx="186029" cy="24385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117668" y="2685745"/>
              <a:ext cx="186055" cy="244475"/>
            </a:xfrm>
            <a:custGeom>
              <a:avLst/>
              <a:gdLst/>
              <a:ahLst/>
              <a:cxnLst/>
              <a:rect l="l" t="t" r="r" b="b"/>
              <a:pathLst>
                <a:path w="186054" h="244475">
                  <a:moveTo>
                    <a:pt x="147472" y="238556"/>
                  </a:moveTo>
                  <a:lnTo>
                    <a:pt x="144106" y="209169"/>
                  </a:lnTo>
                  <a:lnTo>
                    <a:pt x="142646" y="209169"/>
                  </a:lnTo>
                  <a:lnTo>
                    <a:pt x="130693" y="222308"/>
                  </a:lnTo>
                  <a:lnTo>
                    <a:pt x="114580" y="233373"/>
                  </a:lnTo>
                  <a:lnTo>
                    <a:pt x="94670" y="241006"/>
                  </a:lnTo>
                  <a:lnTo>
                    <a:pt x="71323" y="243852"/>
                  </a:lnTo>
                  <a:lnTo>
                    <a:pt x="40253" y="238130"/>
                  </a:lnTo>
                  <a:lnTo>
                    <a:pt x="17949" y="223012"/>
                  </a:lnTo>
                  <a:lnTo>
                    <a:pt x="4502" y="201568"/>
                  </a:lnTo>
                  <a:lnTo>
                    <a:pt x="0" y="176872"/>
                  </a:lnTo>
                  <a:lnTo>
                    <a:pt x="9238" y="139453"/>
                  </a:lnTo>
                  <a:lnTo>
                    <a:pt x="36323" y="112160"/>
                  </a:lnTo>
                  <a:lnTo>
                    <a:pt x="80308" y="95534"/>
                  </a:lnTo>
                  <a:lnTo>
                    <a:pt x="140246" y="90119"/>
                  </a:lnTo>
                  <a:lnTo>
                    <a:pt x="140246" y="85305"/>
                  </a:lnTo>
                  <a:lnTo>
                    <a:pt x="138673" y="68731"/>
                  </a:lnTo>
                  <a:lnTo>
                    <a:pt x="131633" y="51077"/>
                  </a:lnTo>
                  <a:lnTo>
                    <a:pt x="115648" y="37040"/>
                  </a:lnTo>
                  <a:lnTo>
                    <a:pt x="87236" y="31318"/>
                  </a:lnTo>
                  <a:lnTo>
                    <a:pt x="70901" y="32537"/>
                  </a:lnTo>
                  <a:lnTo>
                    <a:pt x="54884" y="36015"/>
                  </a:lnTo>
                  <a:lnTo>
                    <a:pt x="39860" y="41481"/>
                  </a:lnTo>
                  <a:lnTo>
                    <a:pt x="26504" y="48666"/>
                  </a:lnTo>
                  <a:lnTo>
                    <a:pt x="16865" y="20726"/>
                  </a:lnTo>
                  <a:lnTo>
                    <a:pt x="32843" y="12194"/>
                  </a:lnTo>
                  <a:lnTo>
                    <a:pt x="51390" y="5657"/>
                  </a:lnTo>
                  <a:lnTo>
                    <a:pt x="71833" y="1473"/>
                  </a:lnTo>
                  <a:lnTo>
                    <a:pt x="93497" y="0"/>
                  </a:lnTo>
                  <a:lnTo>
                    <a:pt x="137443" y="8334"/>
                  </a:lnTo>
                  <a:lnTo>
                    <a:pt x="164585" y="30178"/>
                  </a:lnTo>
                  <a:lnTo>
                    <a:pt x="178354" y="60789"/>
                  </a:lnTo>
                  <a:lnTo>
                    <a:pt x="182181" y="95427"/>
                  </a:lnTo>
                  <a:lnTo>
                    <a:pt x="182181" y="182651"/>
                  </a:lnTo>
                  <a:lnTo>
                    <a:pt x="182377" y="197685"/>
                  </a:lnTo>
                  <a:lnTo>
                    <a:pt x="183024" y="212228"/>
                  </a:lnTo>
                  <a:lnTo>
                    <a:pt x="184212" y="225958"/>
                  </a:lnTo>
                  <a:lnTo>
                    <a:pt x="186029" y="238556"/>
                  </a:lnTo>
                  <a:lnTo>
                    <a:pt x="147472" y="23855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19" y="630961"/>
            <a:ext cx="2331720" cy="2487155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6676" y="3373716"/>
            <a:ext cx="2303416" cy="212839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3053130" y="3376231"/>
            <a:ext cx="367665" cy="208279"/>
            <a:chOff x="3053130" y="3376231"/>
            <a:chExt cx="367665" cy="208279"/>
          </a:xfrm>
        </p:grpSpPr>
        <p:pic>
          <p:nvPicPr>
            <p:cNvPr id="68" name="object 6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53130" y="3425444"/>
              <a:ext cx="105752" cy="158597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178568" y="3376231"/>
              <a:ext cx="20320" cy="162560"/>
            </a:xfrm>
            <a:custGeom>
              <a:avLst/>
              <a:gdLst/>
              <a:ahLst/>
              <a:cxnLst/>
              <a:rect l="l" t="t" r="r" b="b"/>
              <a:pathLst>
                <a:path w="20319" h="162560">
                  <a:moveTo>
                    <a:pt x="20142" y="0"/>
                  </a:moveTo>
                  <a:lnTo>
                    <a:pt x="0" y="0"/>
                  </a:lnTo>
                  <a:lnTo>
                    <a:pt x="0" y="162496"/>
                  </a:lnTo>
                  <a:lnTo>
                    <a:pt x="20142" y="162496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31908" y="3427958"/>
              <a:ext cx="94284" cy="11328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47745" y="3425444"/>
              <a:ext cx="72529" cy="115582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3491484" y="3376231"/>
            <a:ext cx="626745" cy="213360"/>
            <a:chOff x="3491484" y="3376231"/>
            <a:chExt cx="626745" cy="213360"/>
          </a:xfrm>
        </p:grpSpPr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91484" y="3425444"/>
              <a:ext cx="88341" cy="11579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20808" y="3376231"/>
              <a:ext cx="295275" cy="16501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39451" y="3425444"/>
              <a:ext cx="178739" cy="163855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4297184" y="3425431"/>
            <a:ext cx="300355" cy="116205"/>
            <a:chOff x="4297184" y="3425431"/>
            <a:chExt cx="300355" cy="116205"/>
          </a:xfrm>
        </p:grpSpPr>
        <p:sp>
          <p:nvSpPr>
            <p:cNvPr id="77" name="object 77"/>
            <p:cNvSpPr/>
            <p:nvPr/>
          </p:nvSpPr>
          <p:spPr>
            <a:xfrm>
              <a:off x="4297184" y="3469385"/>
              <a:ext cx="57150" cy="15240"/>
            </a:xfrm>
            <a:custGeom>
              <a:avLst/>
              <a:gdLst/>
              <a:ahLst/>
              <a:cxnLst/>
              <a:rect l="l" t="t" r="r" b="b"/>
              <a:pathLst>
                <a:path w="57150" h="15239">
                  <a:moveTo>
                    <a:pt x="56527" y="0"/>
                  </a:moveTo>
                  <a:lnTo>
                    <a:pt x="0" y="0"/>
                  </a:lnTo>
                  <a:lnTo>
                    <a:pt x="0" y="14871"/>
                  </a:lnTo>
                  <a:lnTo>
                    <a:pt x="56527" y="14871"/>
                  </a:lnTo>
                  <a:lnTo>
                    <a:pt x="56527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75213" y="3425431"/>
              <a:ext cx="222250" cy="115811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4670285" y="3376231"/>
            <a:ext cx="532130" cy="165100"/>
            <a:chOff x="4670285" y="3376231"/>
            <a:chExt cx="532130" cy="165100"/>
          </a:xfrm>
        </p:grpSpPr>
        <p:pic>
          <p:nvPicPr>
            <p:cNvPr id="80" name="object 8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70285" y="3425444"/>
              <a:ext cx="72529" cy="11558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81740" y="3425444"/>
              <a:ext cx="207378" cy="11579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16601" y="3384245"/>
              <a:ext cx="130238" cy="156997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5181866" y="3376231"/>
              <a:ext cx="20320" cy="162560"/>
            </a:xfrm>
            <a:custGeom>
              <a:avLst/>
              <a:gdLst/>
              <a:ahLst/>
              <a:cxnLst/>
              <a:rect l="l" t="t" r="r" b="b"/>
              <a:pathLst>
                <a:path w="20320" h="162560">
                  <a:moveTo>
                    <a:pt x="20142" y="0"/>
                  </a:moveTo>
                  <a:lnTo>
                    <a:pt x="0" y="0"/>
                  </a:lnTo>
                  <a:lnTo>
                    <a:pt x="0" y="162496"/>
                  </a:lnTo>
                  <a:lnTo>
                    <a:pt x="20142" y="162496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4" name="object 84"/>
          <p:cNvGrpSpPr/>
          <p:nvPr/>
        </p:nvGrpSpPr>
        <p:grpSpPr>
          <a:xfrm>
            <a:off x="5267477" y="3376231"/>
            <a:ext cx="1118235" cy="213360"/>
            <a:chOff x="5267477" y="3376231"/>
            <a:chExt cx="1118235" cy="213360"/>
          </a:xfrm>
        </p:grpSpPr>
        <p:pic>
          <p:nvPicPr>
            <p:cNvPr id="85" name="object 8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67477" y="3425444"/>
              <a:ext cx="72529" cy="11558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5362244" y="3376231"/>
              <a:ext cx="713740" cy="213360"/>
            </a:xfrm>
            <a:custGeom>
              <a:avLst/>
              <a:gdLst/>
              <a:ahLst/>
              <a:cxnLst/>
              <a:rect l="l" t="t" r="r" b="b"/>
              <a:pathLst>
                <a:path w="713739" h="213360">
                  <a:moveTo>
                    <a:pt x="65684" y="51727"/>
                  </a:moveTo>
                  <a:lnTo>
                    <a:pt x="36842" y="51727"/>
                  </a:lnTo>
                  <a:lnTo>
                    <a:pt x="36842" y="19913"/>
                  </a:lnTo>
                  <a:lnTo>
                    <a:pt x="17157" y="25171"/>
                  </a:lnTo>
                  <a:lnTo>
                    <a:pt x="17157" y="51727"/>
                  </a:lnTo>
                  <a:lnTo>
                    <a:pt x="0" y="51727"/>
                  </a:lnTo>
                  <a:lnTo>
                    <a:pt x="0" y="67056"/>
                  </a:lnTo>
                  <a:lnTo>
                    <a:pt x="17157" y="67056"/>
                  </a:lnTo>
                  <a:lnTo>
                    <a:pt x="17157" y="127482"/>
                  </a:lnTo>
                  <a:lnTo>
                    <a:pt x="17564" y="136652"/>
                  </a:lnTo>
                  <a:lnTo>
                    <a:pt x="37299" y="164782"/>
                  </a:lnTo>
                  <a:lnTo>
                    <a:pt x="54470" y="164782"/>
                  </a:lnTo>
                  <a:lnTo>
                    <a:pt x="60642" y="163626"/>
                  </a:lnTo>
                  <a:lnTo>
                    <a:pt x="64541" y="162026"/>
                  </a:lnTo>
                  <a:lnTo>
                    <a:pt x="63614" y="146926"/>
                  </a:lnTo>
                  <a:lnTo>
                    <a:pt x="61099" y="147624"/>
                  </a:lnTo>
                  <a:lnTo>
                    <a:pt x="57213" y="148297"/>
                  </a:lnTo>
                  <a:lnTo>
                    <a:pt x="51943" y="148297"/>
                  </a:lnTo>
                  <a:lnTo>
                    <a:pt x="44856" y="146875"/>
                  </a:lnTo>
                  <a:lnTo>
                    <a:pt x="40182" y="142697"/>
                  </a:lnTo>
                  <a:lnTo>
                    <a:pt x="37617" y="135953"/>
                  </a:lnTo>
                  <a:lnTo>
                    <a:pt x="36842" y="126784"/>
                  </a:lnTo>
                  <a:lnTo>
                    <a:pt x="36842" y="67056"/>
                  </a:lnTo>
                  <a:lnTo>
                    <a:pt x="65684" y="67056"/>
                  </a:lnTo>
                  <a:lnTo>
                    <a:pt x="65684" y="51727"/>
                  </a:lnTo>
                  <a:close/>
                </a:path>
                <a:path w="713739" h="213360">
                  <a:moveTo>
                    <a:pt x="179438" y="106197"/>
                  </a:moveTo>
                  <a:lnTo>
                    <a:pt x="175602" y="83197"/>
                  </a:lnTo>
                  <a:lnTo>
                    <a:pt x="175577" y="83007"/>
                  </a:lnTo>
                  <a:lnTo>
                    <a:pt x="164693" y="64998"/>
                  </a:lnTo>
                  <a:lnTo>
                    <a:pt x="163703" y="64312"/>
                  </a:lnTo>
                  <a:lnTo>
                    <a:pt x="158750" y="60896"/>
                  </a:lnTo>
                  <a:lnTo>
                    <a:pt x="158750" y="106197"/>
                  </a:lnTo>
                  <a:lnTo>
                    <a:pt x="158661" y="108026"/>
                  </a:lnTo>
                  <a:lnTo>
                    <a:pt x="156222" y="124231"/>
                  </a:lnTo>
                  <a:lnTo>
                    <a:pt x="149212" y="137756"/>
                  </a:lnTo>
                  <a:lnTo>
                    <a:pt x="138544" y="146697"/>
                  </a:lnTo>
                  <a:lnTo>
                    <a:pt x="125183" y="149910"/>
                  </a:lnTo>
                  <a:lnTo>
                    <a:pt x="111734" y="146697"/>
                  </a:lnTo>
                  <a:lnTo>
                    <a:pt x="101015" y="137756"/>
                  </a:lnTo>
                  <a:lnTo>
                    <a:pt x="94030" y="124231"/>
                  </a:lnTo>
                  <a:lnTo>
                    <a:pt x="91643" y="108026"/>
                  </a:lnTo>
                  <a:lnTo>
                    <a:pt x="91694" y="106197"/>
                  </a:lnTo>
                  <a:lnTo>
                    <a:pt x="110274" y="68084"/>
                  </a:lnTo>
                  <a:lnTo>
                    <a:pt x="125653" y="64312"/>
                  </a:lnTo>
                  <a:lnTo>
                    <a:pt x="140868" y="68326"/>
                  </a:lnTo>
                  <a:lnTo>
                    <a:pt x="151168" y="78562"/>
                  </a:lnTo>
                  <a:lnTo>
                    <a:pt x="156997" y="92316"/>
                  </a:lnTo>
                  <a:lnTo>
                    <a:pt x="158750" y="106197"/>
                  </a:lnTo>
                  <a:lnTo>
                    <a:pt x="158750" y="60896"/>
                  </a:lnTo>
                  <a:lnTo>
                    <a:pt x="147853" y="53352"/>
                  </a:lnTo>
                  <a:lnTo>
                    <a:pt x="126111" y="49212"/>
                  </a:lnTo>
                  <a:lnTo>
                    <a:pt x="104584" y="53200"/>
                  </a:lnTo>
                  <a:lnTo>
                    <a:pt x="87134" y="64719"/>
                  </a:lnTo>
                  <a:lnTo>
                    <a:pt x="75577" y="83007"/>
                  </a:lnTo>
                  <a:lnTo>
                    <a:pt x="75450" y="83197"/>
                  </a:lnTo>
                  <a:lnTo>
                    <a:pt x="71488" y="106197"/>
                  </a:lnTo>
                  <a:lnTo>
                    <a:pt x="71374" y="106883"/>
                  </a:lnTo>
                  <a:lnTo>
                    <a:pt x="71297" y="107340"/>
                  </a:lnTo>
                  <a:lnTo>
                    <a:pt x="86487" y="149656"/>
                  </a:lnTo>
                  <a:lnTo>
                    <a:pt x="124269" y="165011"/>
                  </a:lnTo>
                  <a:lnTo>
                    <a:pt x="144183" y="161594"/>
                  </a:lnTo>
                  <a:lnTo>
                    <a:pt x="161886" y="150977"/>
                  </a:lnTo>
                  <a:lnTo>
                    <a:pt x="162623" y="149910"/>
                  </a:lnTo>
                  <a:lnTo>
                    <a:pt x="174574" y="132676"/>
                  </a:lnTo>
                  <a:lnTo>
                    <a:pt x="179095" y="108026"/>
                  </a:lnTo>
                  <a:lnTo>
                    <a:pt x="179222" y="107340"/>
                  </a:lnTo>
                  <a:lnTo>
                    <a:pt x="179311" y="106883"/>
                  </a:lnTo>
                  <a:lnTo>
                    <a:pt x="179438" y="106197"/>
                  </a:lnTo>
                  <a:close/>
                </a:path>
                <a:path w="713739" h="213360">
                  <a:moveTo>
                    <a:pt x="253834" y="49898"/>
                  </a:moveTo>
                  <a:lnTo>
                    <a:pt x="250405" y="49212"/>
                  </a:lnTo>
                  <a:lnTo>
                    <a:pt x="248107" y="49212"/>
                  </a:lnTo>
                  <a:lnTo>
                    <a:pt x="238328" y="50914"/>
                  </a:lnTo>
                  <a:lnTo>
                    <a:pt x="229590" y="55765"/>
                  </a:lnTo>
                  <a:lnTo>
                    <a:pt x="222453" y="63411"/>
                  </a:lnTo>
                  <a:lnTo>
                    <a:pt x="217436" y="73469"/>
                  </a:lnTo>
                  <a:lnTo>
                    <a:pt x="216535" y="73469"/>
                  </a:lnTo>
                  <a:lnTo>
                    <a:pt x="215836" y="51727"/>
                  </a:lnTo>
                  <a:lnTo>
                    <a:pt x="198221" y="51727"/>
                  </a:lnTo>
                  <a:lnTo>
                    <a:pt x="198932" y="67983"/>
                  </a:lnTo>
                  <a:lnTo>
                    <a:pt x="199136" y="86283"/>
                  </a:lnTo>
                  <a:lnTo>
                    <a:pt x="199136" y="162496"/>
                  </a:lnTo>
                  <a:lnTo>
                    <a:pt x="219049" y="162496"/>
                  </a:lnTo>
                  <a:lnTo>
                    <a:pt x="219049" y="100012"/>
                  </a:lnTo>
                  <a:lnTo>
                    <a:pt x="219964" y="94068"/>
                  </a:lnTo>
                  <a:lnTo>
                    <a:pt x="223342" y="83667"/>
                  </a:lnTo>
                  <a:lnTo>
                    <a:pt x="229171" y="75476"/>
                  </a:lnTo>
                  <a:lnTo>
                    <a:pt x="237147" y="70129"/>
                  </a:lnTo>
                  <a:lnTo>
                    <a:pt x="246976" y="68199"/>
                  </a:lnTo>
                  <a:lnTo>
                    <a:pt x="249707" y="68199"/>
                  </a:lnTo>
                  <a:lnTo>
                    <a:pt x="253834" y="68897"/>
                  </a:lnTo>
                  <a:lnTo>
                    <a:pt x="253834" y="49898"/>
                  </a:lnTo>
                  <a:close/>
                </a:path>
                <a:path w="713739" h="213360">
                  <a:moveTo>
                    <a:pt x="372402" y="51727"/>
                  </a:moveTo>
                  <a:lnTo>
                    <a:pt x="351116" y="51727"/>
                  </a:lnTo>
                  <a:lnTo>
                    <a:pt x="326402" y="124726"/>
                  </a:lnTo>
                  <a:lnTo>
                    <a:pt x="324116" y="133197"/>
                  </a:lnTo>
                  <a:lnTo>
                    <a:pt x="322059" y="139827"/>
                  </a:lnTo>
                  <a:lnTo>
                    <a:pt x="321602" y="139827"/>
                  </a:lnTo>
                  <a:lnTo>
                    <a:pt x="319760" y="133197"/>
                  </a:lnTo>
                  <a:lnTo>
                    <a:pt x="314502" y="117170"/>
                  </a:lnTo>
                  <a:lnTo>
                    <a:pt x="290245" y="51727"/>
                  </a:lnTo>
                  <a:lnTo>
                    <a:pt x="268274" y="51727"/>
                  </a:lnTo>
                  <a:lnTo>
                    <a:pt x="309232" y="153797"/>
                  </a:lnTo>
                  <a:lnTo>
                    <a:pt x="310616" y="157911"/>
                  </a:lnTo>
                  <a:lnTo>
                    <a:pt x="310616" y="160197"/>
                  </a:lnTo>
                  <a:lnTo>
                    <a:pt x="305206" y="171107"/>
                  </a:lnTo>
                  <a:lnTo>
                    <a:pt x="274447" y="196138"/>
                  </a:lnTo>
                  <a:lnTo>
                    <a:pt x="279476" y="213067"/>
                  </a:lnTo>
                  <a:lnTo>
                    <a:pt x="313893" y="189522"/>
                  </a:lnTo>
                  <a:lnTo>
                    <a:pt x="332092" y="155879"/>
                  </a:lnTo>
                  <a:lnTo>
                    <a:pt x="342188" y="130683"/>
                  </a:lnTo>
                  <a:lnTo>
                    <a:pt x="372402" y="51727"/>
                  </a:lnTo>
                  <a:close/>
                </a:path>
                <a:path w="713739" h="213360">
                  <a:moveTo>
                    <a:pt x="447255" y="51727"/>
                  </a:moveTo>
                  <a:lnTo>
                    <a:pt x="418414" y="51727"/>
                  </a:lnTo>
                  <a:lnTo>
                    <a:pt x="418414" y="19913"/>
                  </a:lnTo>
                  <a:lnTo>
                    <a:pt x="398729" y="25171"/>
                  </a:lnTo>
                  <a:lnTo>
                    <a:pt x="398729" y="51727"/>
                  </a:lnTo>
                  <a:lnTo>
                    <a:pt x="381571" y="51727"/>
                  </a:lnTo>
                  <a:lnTo>
                    <a:pt x="381571" y="67056"/>
                  </a:lnTo>
                  <a:lnTo>
                    <a:pt x="398729" y="67056"/>
                  </a:lnTo>
                  <a:lnTo>
                    <a:pt x="398729" y="127482"/>
                  </a:lnTo>
                  <a:lnTo>
                    <a:pt x="399135" y="136652"/>
                  </a:lnTo>
                  <a:lnTo>
                    <a:pt x="418871" y="164782"/>
                  </a:lnTo>
                  <a:lnTo>
                    <a:pt x="436041" y="164782"/>
                  </a:lnTo>
                  <a:lnTo>
                    <a:pt x="442214" y="163626"/>
                  </a:lnTo>
                  <a:lnTo>
                    <a:pt x="446112" y="162026"/>
                  </a:lnTo>
                  <a:lnTo>
                    <a:pt x="445185" y="146926"/>
                  </a:lnTo>
                  <a:lnTo>
                    <a:pt x="442671" y="147624"/>
                  </a:lnTo>
                  <a:lnTo>
                    <a:pt x="438785" y="148297"/>
                  </a:lnTo>
                  <a:lnTo>
                    <a:pt x="433514" y="148297"/>
                  </a:lnTo>
                  <a:lnTo>
                    <a:pt x="426427" y="146875"/>
                  </a:lnTo>
                  <a:lnTo>
                    <a:pt x="421754" y="142697"/>
                  </a:lnTo>
                  <a:lnTo>
                    <a:pt x="419188" y="135953"/>
                  </a:lnTo>
                  <a:lnTo>
                    <a:pt x="418414" y="126784"/>
                  </a:lnTo>
                  <a:lnTo>
                    <a:pt x="418414" y="67056"/>
                  </a:lnTo>
                  <a:lnTo>
                    <a:pt x="447255" y="67056"/>
                  </a:lnTo>
                  <a:lnTo>
                    <a:pt x="447255" y="51727"/>
                  </a:lnTo>
                  <a:close/>
                </a:path>
                <a:path w="713739" h="213360">
                  <a:moveTo>
                    <a:pt x="550481" y="101384"/>
                  </a:moveTo>
                  <a:lnTo>
                    <a:pt x="549859" y="96354"/>
                  </a:lnTo>
                  <a:lnTo>
                    <a:pt x="548551" y="85839"/>
                  </a:lnTo>
                  <a:lnTo>
                    <a:pt x="548500" y="85356"/>
                  </a:lnTo>
                  <a:lnTo>
                    <a:pt x="548411" y="84645"/>
                  </a:lnTo>
                  <a:lnTo>
                    <a:pt x="541147" y="67665"/>
                  </a:lnTo>
                  <a:lnTo>
                    <a:pt x="536841" y="63627"/>
                  </a:lnTo>
                  <a:lnTo>
                    <a:pt x="531025" y="58178"/>
                  </a:lnTo>
                  <a:lnTo>
                    <a:pt x="531025" y="96354"/>
                  </a:lnTo>
                  <a:lnTo>
                    <a:pt x="472211" y="96354"/>
                  </a:lnTo>
                  <a:lnTo>
                    <a:pt x="474726" y="85839"/>
                  </a:lnTo>
                  <a:lnTo>
                    <a:pt x="474840" y="85356"/>
                  </a:lnTo>
                  <a:lnTo>
                    <a:pt x="480618" y="74752"/>
                  </a:lnTo>
                  <a:lnTo>
                    <a:pt x="489902" y="66776"/>
                  </a:lnTo>
                  <a:lnTo>
                    <a:pt x="503110" y="63627"/>
                  </a:lnTo>
                  <a:lnTo>
                    <a:pt x="517055" y="66941"/>
                  </a:lnTo>
                  <a:lnTo>
                    <a:pt x="525653" y="75196"/>
                  </a:lnTo>
                  <a:lnTo>
                    <a:pt x="529945" y="85839"/>
                  </a:lnTo>
                  <a:lnTo>
                    <a:pt x="531025" y="96354"/>
                  </a:lnTo>
                  <a:lnTo>
                    <a:pt x="531025" y="58178"/>
                  </a:lnTo>
                  <a:lnTo>
                    <a:pt x="527113" y="54508"/>
                  </a:lnTo>
                  <a:lnTo>
                    <a:pt x="504710" y="49212"/>
                  </a:lnTo>
                  <a:lnTo>
                    <a:pt x="482968" y="53848"/>
                  </a:lnTo>
                  <a:lnTo>
                    <a:pt x="456412" y="85356"/>
                  </a:lnTo>
                  <a:lnTo>
                    <a:pt x="452755" y="108940"/>
                  </a:lnTo>
                  <a:lnTo>
                    <a:pt x="456463" y="131775"/>
                  </a:lnTo>
                  <a:lnTo>
                    <a:pt x="467093" y="149225"/>
                  </a:lnTo>
                  <a:lnTo>
                    <a:pt x="467194" y="149402"/>
                  </a:lnTo>
                  <a:lnTo>
                    <a:pt x="484327" y="160769"/>
                  </a:lnTo>
                  <a:lnTo>
                    <a:pt x="507225" y="164795"/>
                  </a:lnTo>
                  <a:lnTo>
                    <a:pt x="519417" y="164172"/>
                  </a:lnTo>
                  <a:lnTo>
                    <a:pt x="529590" y="162560"/>
                  </a:lnTo>
                  <a:lnTo>
                    <a:pt x="537794" y="160350"/>
                  </a:lnTo>
                  <a:lnTo>
                    <a:pt x="544068" y="157924"/>
                  </a:lnTo>
                  <a:lnTo>
                    <a:pt x="542036" y="149402"/>
                  </a:lnTo>
                  <a:lnTo>
                    <a:pt x="541997" y="149225"/>
                  </a:lnTo>
                  <a:lnTo>
                    <a:pt x="540639" y="143497"/>
                  </a:lnTo>
                  <a:lnTo>
                    <a:pt x="534682" y="145757"/>
                  </a:lnTo>
                  <a:lnTo>
                    <a:pt x="527875" y="147574"/>
                  </a:lnTo>
                  <a:lnTo>
                    <a:pt x="519772" y="148793"/>
                  </a:lnTo>
                  <a:lnTo>
                    <a:pt x="509968" y="149225"/>
                  </a:lnTo>
                  <a:lnTo>
                    <a:pt x="495604" y="147053"/>
                  </a:lnTo>
                  <a:lnTo>
                    <a:pt x="483590" y="140220"/>
                  </a:lnTo>
                  <a:lnTo>
                    <a:pt x="475272" y="128282"/>
                  </a:lnTo>
                  <a:lnTo>
                    <a:pt x="471982" y="110782"/>
                  </a:lnTo>
                  <a:lnTo>
                    <a:pt x="549795" y="110782"/>
                  </a:lnTo>
                  <a:lnTo>
                    <a:pt x="549998" y="108940"/>
                  </a:lnTo>
                  <a:lnTo>
                    <a:pt x="550481" y="105511"/>
                  </a:lnTo>
                  <a:lnTo>
                    <a:pt x="550481" y="101384"/>
                  </a:lnTo>
                  <a:close/>
                </a:path>
                <a:path w="713739" h="213360">
                  <a:moveTo>
                    <a:pt x="603148" y="0"/>
                  </a:moveTo>
                  <a:lnTo>
                    <a:pt x="583006" y="0"/>
                  </a:lnTo>
                  <a:lnTo>
                    <a:pt x="583006" y="162509"/>
                  </a:lnTo>
                  <a:lnTo>
                    <a:pt x="603148" y="162509"/>
                  </a:lnTo>
                  <a:lnTo>
                    <a:pt x="603148" y="0"/>
                  </a:lnTo>
                  <a:close/>
                </a:path>
                <a:path w="713739" h="213360">
                  <a:moveTo>
                    <a:pt x="657161" y="0"/>
                  </a:moveTo>
                  <a:lnTo>
                    <a:pt x="637019" y="0"/>
                  </a:lnTo>
                  <a:lnTo>
                    <a:pt x="637019" y="162509"/>
                  </a:lnTo>
                  <a:lnTo>
                    <a:pt x="657161" y="162509"/>
                  </a:lnTo>
                  <a:lnTo>
                    <a:pt x="657161" y="0"/>
                  </a:lnTo>
                  <a:close/>
                </a:path>
                <a:path w="713739" h="213360">
                  <a:moveTo>
                    <a:pt x="711187" y="51727"/>
                  </a:moveTo>
                  <a:lnTo>
                    <a:pt x="691045" y="51727"/>
                  </a:lnTo>
                  <a:lnTo>
                    <a:pt x="691045" y="162496"/>
                  </a:lnTo>
                  <a:lnTo>
                    <a:pt x="711187" y="162496"/>
                  </a:lnTo>
                  <a:lnTo>
                    <a:pt x="711187" y="51727"/>
                  </a:lnTo>
                  <a:close/>
                </a:path>
                <a:path w="713739" h="213360">
                  <a:moveTo>
                    <a:pt x="713701" y="27470"/>
                  </a:moveTo>
                  <a:lnTo>
                    <a:pt x="713460" y="20599"/>
                  </a:lnTo>
                  <a:lnTo>
                    <a:pt x="713460" y="13500"/>
                  </a:lnTo>
                  <a:lnTo>
                    <a:pt x="708660" y="8013"/>
                  </a:lnTo>
                  <a:lnTo>
                    <a:pt x="693801" y="8013"/>
                  </a:lnTo>
                  <a:lnTo>
                    <a:pt x="688517" y="13500"/>
                  </a:lnTo>
                  <a:lnTo>
                    <a:pt x="688517" y="27470"/>
                  </a:lnTo>
                  <a:lnTo>
                    <a:pt x="693559" y="32956"/>
                  </a:lnTo>
                  <a:lnTo>
                    <a:pt x="708660" y="32956"/>
                  </a:lnTo>
                  <a:lnTo>
                    <a:pt x="713701" y="2747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06617" y="3425431"/>
              <a:ext cx="95211" cy="11328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26555" y="3425431"/>
              <a:ext cx="103454" cy="16112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6349479" y="3509886"/>
              <a:ext cx="36195" cy="57150"/>
            </a:xfrm>
            <a:custGeom>
              <a:avLst/>
              <a:gdLst/>
              <a:ahLst/>
              <a:cxnLst/>
              <a:rect l="l" t="t" r="r" b="b"/>
              <a:pathLst>
                <a:path w="36195" h="57150">
                  <a:moveTo>
                    <a:pt x="36169" y="0"/>
                  </a:moveTo>
                  <a:lnTo>
                    <a:pt x="13728" y="2273"/>
                  </a:lnTo>
                  <a:lnTo>
                    <a:pt x="11229" y="15979"/>
                  </a:lnTo>
                  <a:lnTo>
                    <a:pt x="7807" y="30838"/>
                  </a:lnTo>
                  <a:lnTo>
                    <a:pt x="3913" y="45092"/>
                  </a:lnTo>
                  <a:lnTo>
                    <a:pt x="0" y="56984"/>
                  </a:lnTo>
                  <a:lnTo>
                    <a:pt x="14427" y="55613"/>
                  </a:lnTo>
                  <a:lnTo>
                    <a:pt x="19783" y="45119"/>
                  </a:lnTo>
                  <a:lnTo>
                    <a:pt x="25722" y="31064"/>
                  </a:lnTo>
                  <a:lnTo>
                    <a:pt x="31448" y="15379"/>
                  </a:lnTo>
                  <a:lnTo>
                    <a:pt x="36169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0" name="object 90"/>
          <p:cNvGrpSpPr/>
          <p:nvPr/>
        </p:nvGrpSpPr>
        <p:grpSpPr>
          <a:xfrm>
            <a:off x="6456832" y="3376231"/>
            <a:ext cx="412750" cy="165100"/>
            <a:chOff x="6456832" y="3376231"/>
            <a:chExt cx="412750" cy="165100"/>
          </a:xfrm>
        </p:grpSpPr>
        <p:pic>
          <p:nvPicPr>
            <p:cNvPr id="91" name="object 9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56832" y="3376231"/>
              <a:ext cx="219036" cy="165011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6705866" y="3376231"/>
              <a:ext cx="76835" cy="162560"/>
            </a:xfrm>
            <a:custGeom>
              <a:avLst/>
              <a:gdLst/>
              <a:ahLst/>
              <a:cxnLst/>
              <a:rect l="l" t="t" r="r" b="b"/>
              <a:pathLst>
                <a:path w="76834" h="162560">
                  <a:moveTo>
                    <a:pt x="22669" y="51727"/>
                  </a:moveTo>
                  <a:lnTo>
                    <a:pt x="2527" y="51727"/>
                  </a:lnTo>
                  <a:lnTo>
                    <a:pt x="2527" y="162496"/>
                  </a:lnTo>
                  <a:lnTo>
                    <a:pt x="22669" y="162496"/>
                  </a:lnTo>
                  <a:lnTo>
                    <a:pt x="22669" y="51727"/>
                  </a:lnTo>
                  <a:close/>
                </a:path>
                <a:path w="76834" h="162560">
                  <a:moveTo>
                    <a:pt x="25184" y="27470"/>
                  </a:moveTo>
                  <a:lnTo>
                    <a:pt x="24942" y="20599"/>
                  </a:lnTo>
                  <a:lnTo>
                    <a:pt x="24942" y="13500"/>
                  </a:lnTo>
                  <a:lnTo>
                    <a:pt x="20142" y="8013"/>
                  </a:lnTo>
                  <a:lnTo>
                    <a:pt x="5283" y="8013"/>
                  </a:lnTo>
                  <a:lnTo>
                    <a:pt x="0" y="13500"/>
                  </a:lnTo>
                  <a:lnTo>
                    <a:pt x="0" y="27470"/>
                  </a:lnTo>
                  <a:lnTo>
                    <a:pt x="5041" y="32956"/>
                  </a:lnTo>
                  <a:lnTo>
                    <a:pt x="20142" y="32956"/>
                  </a:lnTo>
                  <a:lnTo>
                    <a:pt x="25184" y="27470"/>
                  </a:lnTo>
                  <a:close/>
                </a:path>
                <a:path w="76834" h="162560">
                  <a:moveTo>
                    <a:pt x="76225" y="0"/>
                  </a:moveTo>
                  <a:lnTo>
                    <a:pt x="56083" y="0"/>
                  </a:lnTo>
                  <a:lnTo>
                    <a:pt x="56083" y="162509"/>
                  </a:lnTo>
                  <a:lnTo>
                    <a:pt x="76225" y="162509"/>
                  </a:lnTo>
                  <a:lnTo>
                    <a:pt x="76225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803402" y="3396145"/>
              <a:ext cx="65684" cy="144868"/>
            </a:xfrm>
            <a:prstGeom prst="rect">
              <a:avLst/>
            </a:prstGeom>
          </p:spPr>
        </p:pic>
      </p:grpSp>
      <p:pic>
        <p:nvPicPr>
          <p:cNvPr id="94" name="object 9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30199" y="3396145"/>
            <a:ext cx="179450" cy="145097"/>
          </a:xfrm>
          <a:prstGeom prst="rect">
            <a:avLst/>
          </a:prstGeom>
        </p:spPr>
      </p:pic>
      <p:grpSp>
        <p:nvGrpSpPr>
          <p:cNvPr id="95" name="object 95"/>
          <p:cNvGrpSpPr/>
          <p:nvPr/>
        </p:nvGrpSpPr>
        <p:grpSpPr>
          <a:xfrm>
            <a:off x="667975" y="3670833"/>
            <a:ext cx="722630" cy="145415"/>
            <a:chOff x="667975" y="3670833"/>
            <a:chExt cx="722630" cy="145415"/>
          </a:xfrm>
        </p:grpSpPr>
        <p:pic>
          <p:nvPicPr>
            <p:cNvPr id="96" name="object 9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7975" y="3700348"/>
              <a:ext cx="87350" cy="11523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0449" y="3700094"/>
              <a:ext cx="455155" cy="115722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64385" y="3670833"/>
              <a:ext cx="125972" cy="144741"/>
            </a:xfrm>
            <a:prstGeom prst="rect">
              <a:avLst/>
            </a:prstGeom>
          </p:spPr>
        </p:pic>
      </p:grpSp>
      <p:grpSp>
        <p:nvGrpSpPr>
          <p:cNvPr id="99" name="object 99"/>
          <p:cNvGrpSpPr/>
          <p:nvPr/>
        </p:nvGrpSpPr>
        <p:grpSpPr>
          <a:xfrm>
            <a:off x="1443596" y="3650945"/>
            <a:ext cx="353060" cy="165100"/>
            <a:chOff x="1443596" y="3650945"/>
            <a:chExt cx="353060" cy="165100"/>
          </a:xfrm>
        </p:grpSpPr>
        <p:pic>
          <p:nvPicPr>
            <p:cNvPr id="100" name="object 10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71853" y="3700094"/>
              <a:ext cx="95123" cy="11319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43596" y="3700107"/>
              <a:ext cx="88265" cy="115722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91627" y="3650945"/>
              <a:ext cx="104495" cy="164871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1859876" y="3650945"/>
            <a:ext cx="1072515" cy="207645"/>
            <a:chOff x="1859876" y="3650945"/>
            <a:chExt cx="1072515" cy="207645"/>
          </a:xfrm>
        </p:grpSpPr>
        <p:pic>
          <p:nvPicPr>
            <p:cNvPr id="104" name="object 10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59876" y="3700348"/>
              <a:ext cx="87350" cy="11523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72335" y="3700094"/>
              <a:ext cx="286029" cy="115722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85987" y="3700107"/>
              <a:ext cx="225653" cy="15847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530818" y="3702621"/>
              <a:ext cx="94208" cy="11319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656547" y="3700094"/>
              <a:ext cx="95123" cy="11319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778607" y="3650945"/>
              <a:ext cx="104495" cy="164871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2905023" y="3787000"/>
              <a:ext cx="27305" cy="29209"/>
            </a:xfrm>
            <a:custGeom>
              <a:avLst/>
              <a:gdLst/>
              <a:ahLst/>
              <a:cxnLst/>
              <a:rect l="l" t="t" r="r" b="b"/>
              <a:pathLst>
                <a:path w="27305" h="29210">
                  <a:moveTo>
                    <a:pt x="21717" y="0"/>
                  </a:moveTo>
                  <a:lnTo>
                    <a:pt x="5715" y="0"/>
                  </a:lnTo>
                  <a:lnTo>
                    <a:pt x="0" y="5943"/>
                  </a:lnTo>
                  <a:lnTo>
                    <a:pt x="0" y="14401"/>
                  </a:lnTo>
                  <a:lnTo>
                    <a:pt x="0" y="22631"/>
                  </a:lnTo>
                  <a:lnTo>
                    <a:pt x="5486" y="28816"/>
                  </a:lnTo>
                  <a:lnTo>
                    <a:pt x="21958" y="28816"/>
                  </a:lnTo>
                  <a:lnTo>
                    <a:pt x="27216" y="22631"/>
                  </a:lnTo>
                  <a:lnTo>
                    <a:pt x="27216" y="5943"/>
                  </a:lnTo>
                  <a:lnTo>
                    <a:pt x="21717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5" name="object 115"/>
          <p:cNvGrpSpPr/>
          <p:nvPr/>
        </p:nvGrpSpPr>
        <p:grpSpPr>
          <a:xfrm>
            <a:off x="754335" y="5307615"/>
            <a:ext cx="579120" cy="110489"/>
            <a:chOff x="754335" y="5307615"/>
            <a:chExt cx="579120" cy="110489"/>
          </a:xfrm>
        </p:grpSpPr>
        <p:pic>
          <p:nvPicPr>
            <p:cNvPr id="116" name="object 11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54335" y="5307615"/>
              <a:ext cx="66509" cy="11022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47736" y="5309279"/>
              <a:ext cx="164645" cy="107022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36417" y="5308529"/>
              <a:ext cx="71234" cy="10778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136851" y="5307615"/>
              <a:ext cx="82346" cy="110223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1254695" y="5311470"/>
              <a:ext cx="76835" cy="102870"/>
            </a:xfrm>
            <a:custGeom>
              <a:avLst/>
              <a:gdLst/>
              <a:ahLst/>
              <a:cxnLst/>
              <a:rect l="l" t="t" r="r" b="b"/>
              <a:pathLst>
                <a:path w="76834" h="102870">
                  <a:moveTo>
                    <a:pt x="76314" y="0"/>
                  </a:moveTo>
                  <a:lnTo>
                    <a:pt x="62915" y="0"/>
                  </a:lnTo>
                  <a:lnTo>
                    <a:pt x="62915" y="42964"/>
                  </a:lnTo>
                  <a:lnTo>
                    <a:pt x="13258" y="42964"/>
                  </a:lnTo>
                  <a:lnTo>
                    <a:pt x="13258" y="0"/>
                  </a:lnTo>
                  <a:lnTo>
                    <a:pt x="0" y="0"/>
                  </a:lnTo>
                  <a:lnTo>
                    <a:pt x="0" y="102666"/>
                  </a:lnTo>
                  <a:lnTo>
                    <a:pt x="13258" y="102666"/>
                  </a:lnTo>
                  <a:lnTo>
                    <a:pt x="13258" y="54533"/>
                  </a:lnTo>
                  <a:lnTo>
                    <a:pt x="62915" y="54533"/>
                  </a:lnTo>
                  <a:lnTo>
                    <a:pt x="62915" y="102666"/>
                  </a:lnTo>
                  <a:lnTo>
                    <a:pt x="76314" y="102666"/>
                  </a:lnTo>
                  <a:lnTo>
                    <a:pt x="76314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/>
            <p:cNvSpPr/>
            <p:nvPr/>
          </p:nvSpPr>
          <p:spPr>
            <a:xfrm>
              <a:off x="1254695" y="5311470"/>
              <a:ext cx="76835" cy="102870"/>
            </a:xfrm>
            <a:custGeom>
              <a:avLst/>
              <a:gdLst/>
              <a:ahLst/>
              <a:cxnLst/>
              <a:rect l="l" t="t" r="r" b="b"/>
              <a:pathLst>
                <a:path w="76834" h="102870">
                  <a:moveTo>
                    <a:pt x="13258" y="0"/>
                  </a:moveTo>
                  <a:lnTo>
                    <a:pt x="13258" y="42964"/>
                  </a:lnTo>
                  <a:lnTo>
                    <a:pt x="62915" y="42964"/>
                  </a:lnTo>
                  <a:lnTo>
                    <a:pt x="62915" y="0"/>
                  </a:lnTo>
                  <a:lnTo>
                    <a:pt x="76314" y="0"/>
                  </a:lnTo>
                  <a:lnTo>
                    <a:pt x="76314" y="102666"/>
                  </a:lnTo>
                  <a:lnTo>
                    <a:pt x="62915" y="102666"/>
                  </a:lnTo>
                  <a:lnTo>
                    <a:pt x="62915" y="54533"/>
                  </a:lnTo>
                  <a:lnTo>
                    <a:pt x="13258" y="54533"/>
                  </a:lnTo>
                  <a:lnTo>
                    <a:pt x="13258" y="102666"/>
                  </a:lnTo>
                  <a:lnTo>
                    <a:pt x="0" y="102666"/>
                  </a:lnTo>
                  <a:lnTo>
                    <a:pt x="0" y="0"/>
                  </a:lnTo>
                  <a:lnTo>
                    <a:pt x="13258" y="0"/>
                  </a:lnTo>
                  <a:close/>
                </a:path>
              </a:pathLst>
            </a:custGeom>
            <a:ln w="4356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2" name="object 122"/>
          <p:cNvGrpSpPr/>
          <p:nvPr/>
        </p:nvGrpSpPr>
        <p:grpSpPr>
          <a:xfrm>
            <a:off x="1400816" y="5307603"/>
            <a:ext cx="665480" cy="110489"/>
            <a:chOff x="1400816" y="5307603"/>
            <a:chExt cx="665480" cy="110489"/>
          </a:xfrm>
        </p:grpSpPr>
        <p:pic>
          <p:nvPicPr>
            <p:cNvPr id="123" name="object 12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00816" y="5307603"/>
              <a:ext cx="582663" cy="110375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2006638" y="5311470"/>
              <a:ext cx="57150" cy="102870"/>
            </a:xfrm>
            <a:custGeom>
              <a:avLst/>
              <a:gdLst/>
              <a:ahLst/>
              <a:cxnLst/>
              <a:rect l="l" t="t" r="r" b="b"/>
              <a:pathLst>
                <a:path w="57150" h="102870">
                  <a:moveTo>
                    <a:pt x="57124" y="91440"/>
                  </a:moveTo>
                  <a:lnTo>
                    <a:pt x="13258" y="91440"/>
                  </a:lnTo>
                  <a:lnTo>
                    <a:pt x="13258" y="0"/>
                  </a:lnTo>
                  <a:lnTo>
                    <a:pt x="0" y="0"/>
                  </a:lnTo>
                  <a:lnTo>
                    <a:pt x="0" y="91440"/>
                  </a:lnTo>
                  <a:lnTo>
                    <a:pt x="0" y="102870"/>
                  </a:lnTo>
                  <a:lnTo>
                    <a:pt x="57124" y="102870"/>
                  </a:lnTo>
                  <a:lnTo>
                    <a:pt x="57124" y="9144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/>
            <p:cNvSpPr/>
            <p:nvPr/>
          </p:nvSpPr>
          <p:spPr>
            <a:xfrm>
              <a:off x="2006638" y="5311470"/>
              <a:ext cx="57150" cy="102870"/>
            </a:xfrm>
            <a:custGeom>
              <a:avLst/>
              <a:gdLst/>
              <a:ahLst/>
              <a:cxnLst/>
              <a:rect l="l" t="t" r="r" b="b"/>
              <a:pathLst>
                <a:path w="57150" h="102870">
                  <a:moveTo>
                    <a:pt x="0" y="0"/>
                  </a:moveTo>
                  <a:lnTo>
                    <a:pt x="13258" y="0"/>
                  </a:lnTo>
                  <a:lnTo>
                    <a:pt x="13258" y="91541"/>
                  </a:lnTo>
                  <a:lnTo>
                    <a:pt x="57124" y="91541"/>
                  </a:lnTo>
                  <a:lnTo>
                    <a:pt x="57124" y="102666"/>
                  </a:lnTo>
                  <a:lnTo>
                    <a:pt x="0" y="102666"/>
                  </a:lnTo>
                  <a:lnTo>
                    <a:pt x="0" y="0"/>
                  </a:lnTo>
                  <a:close/>
                </a:path>
              </a:pathLst>
            </a:custGeom>
            <a:ln w="4356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1" name="object 111"/>
          <p:cNvGrpSpPr/>
          <p:nvPr/>
        </p:nvGrpSpPr>
        <p:grpSpPr>
          <a:xfrm>
            <a:off x="9640823" y="4611623"/>
            <a:ext cx="972819" cy="972819"/>
            <a:chOff x="9640823" y="4611623"/>
            <a:chExt cx="972819" cy="972819"/>
          </a:xfrm>
        </p:grpSpPr>
        <p:sp>
          <p:nvSpPr>
            <p:cNvPr id="112" name="object 112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8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1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8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0" y="480059"/>
                  </a:moveTo>
                  <a:lnTo>
                    <a:pt x="2477" y="430969"/>
                  </a:lnTo>
                  <a:lnTo>
                    <a:pt x="9751" y="383297"/>
                  </a:lnTo>
                  <a:lnTo>
                    <a:pt x="21578" y="337287"/>
                  </a:lnTo>
                  <a:lnTo>
                    <a:pt x="37719" y="293179"/>
                  </a:lnTo>
                  <a:lnTo>
                    <a:pt x="57931" y="251214"/>
                  </a:lnTo>
                  <a:lnTo>
                    <a:pt x="81974" y="211633"/>
                  </a:lnTo>
                  <a:lnTo>
                    <a:pt x="109607" y="174678"/>
                  </a:lnTo>
                  <a:lnTo>
                    <a:pt x="140589" y="140588"/>
                  </a:lnTo>
                  <a:lnTo>
                    <a:pt x="174678" y="109607"/>
                  </a:lnTo>
                  <a:lnTo>
                    <a:pt x="211633" y="81974"/>
                  </a:lnTo>
                  <a:lnTo>
                    <a:pt x="251214" y="57931"/>
                  </a:lnTo>
                  <a:lnTo>
                    <a:pt x="293179" y="37718"/>
                  </a:lnTo>
                  <a:lnTo>
                    <a:pt x="337287" y="21578"/>
                  </a:lnTo>
                  <a:lnTo>
                    <a:pt x="383297" y="9751"/>
                  </a:lnTo>
                  <a:lnTo>
                    <a:pt x="430969" y="2477"/>
                  </a:lnTo>
                  <a:lnTo>
                    <a:pt x="480059" y="0"/>
                  </a:lnTo>
                  <a:lnTo>
                    <a:pt x="529150" y="2477"/>
                  </a:lnTo>
                  <a:lnTo>
                    <a:pt x="576822" y="9751"/>
                  </a:lnTo>
                  <a:lnTo>
                    <a:pt x="622832" y="21578"/>
                  </a:lnTo>
                  <a:lnTo>
                    <a:pt x="666940" y="37718"/>
                  </a:lnTo>
                  <a:lnTo>
                    <a:pt x="708905" y="57931"/>
                  </a:lnTo>
                  <a:lnTo>
                    <a:pt x="748486" y="81974"/>
                  </a:lnTo>
                  <a:lnTo>
                    <a:pt x="785441" y="109607"/>
                  </a:lnTo>
                  <a:lnTo>
                    <a:pt x="819531" y="140588"/>
                  </a:lnTo>
                  <a:lnTo>
                    <a:pt x="850512" y="174678"/>
                  </a:lnTo>
                  <a:lnTo>
                    <a:pt x="878145" y="211633"/>
                  </a:lnTo>
                  <a:lnTo>
                    <a:pt x="902188" y="251214"/>
                  </a:lnTo>
                  <a:lnTo>
                    <a:pt x="922401" y="293179"/>
                  </a:lnTo>
                  <a:lnTo>
                    <a:pt x="938541" y="337287"/>
                  </a:lnTo>
                  <a:lnTo>
                    <a:pt x="950368" y="383297"/>
                  </a:lnTo>
                  <a:lnTo>
                    <a:pt x="957642" y="430969"/>
                  </a:lnTo>
                  <a:lnTo>
                    <a:pt x="960119" y="480059"/>
                  </a:lnTo>
                  <a:lnTo>
                    <a:pt x="957642" y="529150"/>
                  </a:lnTo>
                  <a:lnTo>
                    <a:pt x="950368" y="576822"/>
                  </a:lnTo>
                  <a:lnTo>
                    <a:pt x="938541" y="622832"/>
                  </a:lnTo>
                  <a:lnTo>
                    <a:pt x="922401" y="666940"/>
                  </a:lnTo>
                  <a:lnTo>
                    <a:pt x="902188" y="708905"/>
                  </a:lnTo>
                  <a:lnTo>
                    <a:pt x="878145" y="748486"/>
                  </a:lnTo>
                  <a:lnTo>
                    <a:pt x="850512" y="785441"/>
                  </a:lnTo>
                  <a:lnTo>
                    <a:pt x="819531" y="819530"/>
                  </a:lnTo>
                  <a:lnTo>
                    <a:pt x="785441" y="850512"/>
                  </a:lnTo>
                  <a:lnTo>
                    <a:pt x="748486" y="878145"/>
                  </a:lnTo>
                  <a:lnTo>
                    <a:pt x="708905" y="902188"/>
                  </a:lnTo>
                  <a:lnTo>
                    <a:pt x="666940" y="922401"/>
                  </a:lnTo>
                  <a:lnTo>
                    <a:pt x="622832" y="938541"/>
                  </a:lnTo>
                  <a:lnTo>
                    <a:pt x="576822" y="950368"/>
                  </a:lnTo>
                  <a:lnTo>
                    <a:pt x="529150" y="957642"/>
                  </a:lnTo>
                  <a:lnTo>
                    <a:pt x="480059" y="960119"/>
                  </a:lnTo>
                  <a:lnTo>
                    <a:pt x="430969" y="957642"/>
                  </a:lnTo>
                  <a:lnTo>
                    <a:pt x="383297" y="950368"/>
                  </a:lnTo>
                  <a:lnTo>
                    <a:pt x="337287" y="938541"/>
                  </a:lnTo>
                  <a:lnTo>
                    <a:pt x="293179" y="922400"/>
                  </a:lnTo>
                  <a:lnTo>
                    <a:pt x="251214" y="902188"/>
                  </a:lnTo>
                  <a:lnTo>
                    <a:pt x="211633" y="878145"/>
                  </a:lnTo>
                  <a:lnTo>
                    <a:pt x="174678" y="850512"/>
                  </a:lnTo>
                  <a:lnTo>
                    <a:pt x="140588" y="819530"/>
                  </a:lnTo>
                  <a:lnTo>
                    <a:pt x="109607" y="785441"/>
                  </a:lnTo>
                  <a:lnTo>
                    <a:pt x="81974" y="748486"/>
                  </a:lnTo>
                  <a:lnTo>
                    <a:pt x="57931" y="708905"/>
                  </a:lnTo>
                  <a:lnTo>
                    <a:pt x="37718" y="666940"/>
                  </a:lnTo>
                  <a:lnTo>
                    <a:pt x="21578" y="622832"/>
                  </a:lnTo>
                  <a:lnTo>
                    <a:pt x="9751" y="576822"/>
                  </a:lnTo>
                  <a:lnTo>
                    <a:pt x="2477" y="529150"/>
                  </a:lnTo>
                  <a:lnTo>
                    <a:pt x="0" y="48005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878580" y="4849380"/>
              <a:ext cx="496811" cy="496811"/>
            </a:xfrm>
            <a:prstGeom prst="rect">
              <a:avLst/>
            </a:prstGeom>
          </p:spPr>
        </p:pic>
      </p:grpSp>
      <p:sp>
        <p:nvSpPr>
          <p:cNvPr id="128" name="object 128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26" name="object 12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127" name="object 127"/>
          <p:cNvSpPr/>
          <p:nvPr/>
        </p:nvSpPr>
        <p:spPr>
          <a:xfrm>
            <a:off x="11505984" y="6478015"/>
            <a:ext cx="86360" cy="58419"/>
          </a:xfrm>
          <a:custGeom>
            <a:avLst/>
            <a:gdLst/>
            <a:ahLst/>
            <a:cxnLst/>
            <a:rect l="l" t="t" r="r" b="b"/>
            <a:pathLst>
              <a:path w="86359" h="58420">
                <a:moveTo>
                  <a:pt x="19177" y="990"/>
                </a:moveTo>
                <a:lnTo>
                  <a:pt x="12547" y="990"/>
                </a:lnTo>
                <a:lnTo>
                  <a:pt x="0" y="7696"/>
                </a:lnTo>
                <a:lnTo>
                  <a:pt x="1498" y="13627"/>
                </a:lnTo>
                <a:lnTo>
                  <a:pt x="11480" y="8229"/>
                </a:lnTo>
                <a:lnTo>
                  <a:pt x="11671" y="8229"/>
                </a:lnTo>
                <a:lnTo>
                  <a:pt x="11671" y="58420"/>
                </a:lnTo>
                <a:lnTo>
                  <a:pt x="19177" y="58420"/>
                </a:lnTo>
                <a:lnTo>
                  <a:pt x="19177" y="990"/>
                </a:lnTo>
                <a:close/>
              </a:path>
              <a:path w="86359" h="58420">
                <a:moveTo>
                  <a:pt x="85813" y="51968"/>
                </a:moveTo>
                <a:lnTo>
                  <a:pt x="60007" y="51968"/>
                </a:lnTo>
                <a:lnTo>
                  <a:pt x="60007" y="51803"/>
                </a:lnTo>
                <a:lnTo>
                  <a:pt x="64604" y="47561"/>
                </a:lnTo>
                <a:lnTo>
                  <a:pt x="72796" y="39306"/>
                </a:lnTo>
                <a:lnTo>
                  <a:pt x="79032" y="31737"/>
                </a:lnTo>
                <a:lnTo>
                  <a:pt x="82994" y="24371"/>
                </a:lnTo>
                <a:lnTo>
                  <a:pt x="84391" y="16713"/>
                </a:lnTo>
                <a:lnTo>
                  <a:pt x="84391" y="8483"/>
                </a:lnTo>
                <a:lnTo>
                  <a:pt x="79184" y="0"/>
                </a:lnTo>
                <a:lnTo>
                  <a:pt x="60185" y="0"/>
                </a:lnTo>
                <a:lnTo>
                  <a:pt x="54533" y="2489"/>
                </a:lnTo>
                <a:lnTo>
                  <a:pt x="50558" y="5842"/>
                </a:lnTo>
                <a:lnTo>
                  <a:pt x="53035" y="11315"/>
                </a:lnTo>
                <a:lnTo>
                  <a:pt x="55689" y="9105"/>
                </a:lnTo>
                <a:lnTo>
                  <a:pt x="60007" y="6451"/>
                </a:lnTo>
                <a:lnTo>
                  <a:pt x="73799" y="6451"/>
                </a:lnTo>
                <a:lnTo>
                  <a:pt x="76631" y="11849"/>
                </a:lnTo>
                <a:lnTo>
                  <a:pt x="76631" y="17678"/>
                </a:lnTo>
                <a:lnTo>
                  <a:pt x="75298" y="24066"/>
                </a:lnTo>
                <a:lnTo>
                  <a:pt x="71399" y="30721"/>
                </a:lnTo>
                <a:lnTo>
                  <a:pt x="64744" y="38366"/>
                </a:lnTo>
                <a:lnTo>
                  <a:pt x="49149" y="53644"/>
                </a:lnTo>
                <a:lnTo>
                  <a:pt x="49149" y="58420"/>
                </a:lnTo>
                <a:lnTo>
                  <a:pt x="85813" y="58420"/>
                </a:lnTo>
                <a:lnTo>
                  <a:pt x="85813" y="51968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281" y="475233"/>
            <a:ext cx="1026433" cy="86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956" y="968628"/>
            <a:ext cx="2219956" cy="29086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909709" y="973416"/>
            <a:ext cx="1254760" cy="286385"/>
            <a:chOff x="2909709" y="973416"/>
            <a:chExt cx="1254760" cy="286385"/>
          </a:xfrm>
        </p:grpSpPr>
        <p:sp>
          <p:nvSpPr>
            <p:cNvPr id="5" name="object 5"/>
            <p:cNvSpPr/>
            <p:nvPr/>
          </p:nvSpPr>
          <p:spPr>
            <a:xfrm>
              <a:off x="2909709" y="973429"/>
              <a:ext cx="272415" cy="281940"/>
            </a:xfrm>
            <a:custGeom>
              <a:avLst/>
              <a:gdLst/>
              <a:ahLst/>
              <a:cxnLst/>
              <a:rect l="l" t="t" r="r" b="b"/>
              <a:pathLst>
                <a:path w="272414" h="281940">
                  <a:moveTo>
                    <a:pt x="271843" y="0"/>
                  </a:moveTo>
                  <a:lnTo>
                    <a:pt x="186601" y="0"/>
                  </a:lnTo>
                  <a:lnTo>
                    <a:pt x="136118" y="191985"/>
                  </a:lnTo>
                  <a:lnTo>
                    <a:pt x="85039" y="0"/>
                  </a:lnTo>
                  <a:lnTo>
                    <a:pt x="0" y="0"/>
                  </a:lnTo>
                  <a:lnTo>
                    <a:pt x="0" y="281457"/>
                  </a:lnTo>
                  <a:lnTo>
                    <a:pt x="52793" y="281457"/>
                  </a:lnTo>
                  <a:lnTo>
                    <a:pt x="52793" y="59905"/>
                  </a:lnTo>
                  <a:lnTo>
                    <a:pt x="108470" y="281457"/>
                  </a:lnTo>
                  <a:lnTo>
                    <a:pt x="163195" y="281457"/>
                  </a:lnTo>
                  <a:lnTo>
                    <a:pt x="219049" y="59905"/>
                  </a:lnTo>
                  <a:lnTo>
                    <a:pt x="219049" y="281457"/>
                  </a:lnTo>
                  <a:lnTo>
                    <a:pt x="271843" y="281457"/>
                  </a:lnTo>
                  <a:lnTo>
                    <a:pt x="2718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9081" y="1046391"/>
              <a:ext cx="191427" cy="21310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1814" y="1046391"/>
              <a:ext cx="132079" cy="2084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76738" y="973429"/>
              <a:ext cx="188595" cy="281940"/>
            </a:xfrm>
            <a:custGeom>
              <a:avLst/>
              <a:gdLst/>
              <a:ahLst/>
              <a:cxnLst/>
              <a:rect l="l" t="t" r="r" b="b"/>
              <a:pathLst>
                <a:path w="188595" h="281940">
                  <a:moveTo>
                    <a:pt x="53949" y="0"/>
                  </a:moveTo>
                  <a:lnTo>
                    <a:pt x="0" y="0"/>
                  </a:lnTo>
                  <a:lnTo>
                    <a:pt x="0" y="281457"/>
                  </a:lnTo>
                  <a:lnTo>
                    <a:pt x="53949" y="281457"/>
                  </a:lnTo>
                  <a:lnTo>
                    <a:pt x="53949" y="216179"/>
                  </a:lnTo>
                  <a:lnTo>
                    <a:pt x="79108" y="189877"/>
                  </a:lnTo>
                  <a:lnTo>
                    <a:pt x="130365" y="281457"/>
                  </a:lnTo>
                  <a:lnTo>
                    <a:pt x="188531" y="281457"/>
                  </a:lnTo>
                  <a:lnTo>
                    <a:pt x="113842" y="152057"/>
                  </a:lnTo>
                  <a:lnTo>
                    <a:pt x="183540" y="77558"/>
                  </a:lnTo>
                  <a:lnTo>
                    <a:pt x="117119" y="77558"/>
                  </a:lnTo>
                  <a:lnTo>
                    <a:pt x="53949" y="149377"/>
                  </a:lnTo>
                  <a:lnTo>
                    <a:pt x="5394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61523" y="1046378"/>
              <a:ext cx="190449" cy="21311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59529" y="973416"/>
              <a:ext cx="204470" cy="286385"/>
            </a:xfrm>
            <a:custGeom>
              <a:avLst/>
              <a:gdLst/>
              <a:ahLst/>
              <a:cxnLst/>
              <a:rect l="l" t="t" r="r" b="b"/>
              <a:pathLst>
                <a:path w="204470" h="286384">
                  <a:moveTo>
                    <a:pt x="120180" y="278003"/>
                  </a:moveTo>
                  <a:lnTo>
                    <a:pt x="115570" y="236156"/>
                  </a:lnTo>
                  <a:lnTo>
                    <a:pt x="106095" y="239610"/>
                  </a:lnTo>
                  <a:lnTo>
                    <a:pt x="98869" y="241350"/>
                  </a:lnTo>
                  <a:lnTo>
                    <a:pt x="90297" y="241350"/>
                  </a:lnTo>
                  <a:lnTo>
                    <a:pt x="87261" y="240449"/>
                  </a:lnTo>
                  <a:lnTo>
                    <a:pt x="78905" y="120586"/>
                  </a:lnTo>
                  <a:lnTo>
                    <a:pt x="115760" y="120586"/>
                  </a:lnTo>
                  <a:lnTo>
                    <a:pt x="115760" y="77571"/>
                  </a:lnTo>
                  <a:lnTo>
                    <a:pt x="78905" y="77571"/>
                  </a:lnTo>
                  <a:lnTo>
                    <a:pt x="78905" y="5575"/>
                  </a:lnTo>
                  <a:lnTo>
                    <a:pt x="24765" y="37071"/>
                  </a:lnTo>
                  <a:lnTo>
                    <a:pt x="24765" y="77571"/>
                  </a:lnTo>
                  <a:lnTo>
                    <a:pt x="0" y="77571"/>
                  </a:lnTo>
                  <a:lnTo>
                    <a:pt x="0" y="120586"/>
                  </a:lnTo>
                  <a:lnTo>
                    <a:pt x="24765" y="120586"/>
                  </a:lnTo>
                  <a:lnTo>
                    <a:pt x="24866" y="222580"/>
                  </a:lnTo>
                  <a:lnTo>
                    <a:pt x="25184" y="233286"/>
                  </a:lnTo>
                  <a:lnTo>
                    <a:pt x="37719" y="273685"/>
                  </a:lnTo>
                  <a:lnTo>
                    <a:pt x="77558" y="286080"/>
                  </a:lnTo>
                  <a:lnTo>
                    <a:pt x="89141" y="285584"/>
                  </a:lnTo>
                  <a:lnTo>
                    <a:pt x="100101" y="284060"/>
                  </a:lnTo>
                  <a:lnTo>
                    <a:pt x="110451" y="281546"/>
                  </a:lnTo>
                  <a:lnTo>
                    <a:pt x="120180" y="278003"/>
                  </a:lnTo>
                  <a:close/>
                </a:path>
                <a:path w="204470" h="286384">
                  <a:moveTo>
                    <a:pt x="204381" y="77571"/>
                  </a:moveTo>
                  <a:lnTo>
                    <a:pt x="150444" y="77571"/>
                  </a:lnTo>
                  <a:lnTo>
                    <a:pt x="150444" y="281470"/>
                  </a:lnTo>
                  <a:lnTo>
                    <a:pt x="204381" y="281470"/>
                  </a:lnTo>
                  <a:lnTo>
                    <a:pt x="204381" y="77571"/>
                  </a:lnTo>
                  <a:close/>
                </a:path>
                <a:path w="204470" h="286384">
                  <a:moveTo>
                    <a:pt x="204381" y="0"/>
                  </a:moveTo>
                  <a:lnTo>
                    <a:pt x="150444" y="0"/>
                  </a:lnTo>
                  <a:lnTo>
                    <a:pt x="150444" y="49923"/>
                  </a:lnTo>
                  <a:lnTo>
                    <a:pt x="204381" y="49923"/>
                  </a:lnTo>
                  <a:lnTo>
                    <a:pt x="20438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4210964" y="1046378"/>
            <a:ext cx="416559" cy="291465"/>
            <a:chOff x="4210964" y="1046378"/>
            <a:chExt cx="416559" cy="291465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10964" y="1046391"/>
              <a:ext cx="185839" cy="2084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28426" y="1046378"/>
              <a:ext cx="199390" cy="291465"/>
            </a:xfrm>
            <a:custGeom>
              <a:avLst/>
              <a:gdLst/>
              <a:ahLst/>
              <a:cxnLst/>
              <a:rect l="l" t="t" r="r" b="b"/>
              <a:pathLst>
                <a:path w="199389" h="291465">
                  <a:moveTo>
                    <a:pt x="7099" y="221945"/>
                  </a:moveTo>
                  <a:lnTo>
                    <a:pt x="19113" y="264014"/>
                  </a:lnTo>
                  <a:lnTo>
                    <a:pt x="57832" y="286805"/>
                  </a:lnTo>
                  <a:lnTo>
                    <a:pt x="102133" y="291249"/>
                  </a:lnTo>
                  <a:lnTo>
                    <a:pt x="115265" y="290889"/>
                  </a:lnTo>
                  <a:lnTo>
                    <a:pt x="156071" y="282330"/>
                  </a:lnTo>
                  <a:lnTo>
                    <a:pt x="185794" y="257457"/>
                  </a:lnTo>
                  <a:lnTo>
                    <a:pt x="189669" y="249974"/>
                  </a:lnTo>
                  <a:lnTo>
                    <a:pt x="89014" y="249974"/>
                  </a:lnTo>
                  <a:lnTo>
                    <a:pt x="80962" y="248056"/>
                  </a:lnTo>
                  <a:lnTo>
                    <a:pt x="75831" y="244208"/>
                  </a:lnTo>
                  <a:lnTo>
                    <a:pt x="72110" y="241528"/>
                  </a:lnTo>
                  <a:lnTo>
                    <a:pt x="69761" y="236588"/>
                  </a:lnTo>
                  <a:lnTo>
                    <a:pt x="68816" y="230009"/>
                  </a:lnTo>
                  <a:lnTo>
                    <a:pt x="68732" y="229425"/>
                  </a:lnTo>
                  <a:lnTo>
                    <a:pt x="7099" y="221945"/>
                  </a:lnTo>
                  <a:close/>
                </a:path>
                <a:path w="199389" h="291465">
                  <a:moveTo>
                    <a:pt x="198907" y="175475"/>
                  </a:moveTo>
                  <a:lnTo>
                    <a:pt x="144957" y="175475"/>
                  </a:lnTo>
                  <a:lnTo>
                    <a:pt x="144957" y="217271"/>
                  </a:lnTo>
                  <a:lnTo>
                    <a:pt x="144211" y="224497"/>
                  </a:lnTo>
                  <a:lnTo>
                    <a:pt x="109921" y="249576"/>
                  </a:lnTo>
                  <a:lnTo>
                    <a:pt x="100012" y="249974"/>
                  </a:lnTo>
                  <a:lnTo>
                    <a:pt x="189669" y="249974"/>
                  </a:lnTo>
                  <a:lnTo>
                    <a:pt x="198532" y="204481"/>
                  </a:lnTo>
                  <a:lnTo>
                    <a:pt x="198855" y="189925"/>
                  </a:lnTo>
                  <a:lnTo>
                    <a:pt x="198907" y="175475"/>
                  </a:lnTo>
                  <a:close/>
                </a:path>
                <a:path w="199389" h="291465">
                  <a:moveTo>
                    <a:pt x="86004" y="0"/>
                  </a:moveTo>
                  <a:lnTo>
                    <a:pt x="37753" y="15221"/>
                  </a:lnTo>
                  <a:lnTo>
                    <a:pt x="6165" y="60191"/>
                  </a:lnTo>
                  <a:lnTo>
                    <a:pt x="195" y="102336"/>
                  </a:lnTo>
                  <a:lnTo>
                    <a:pt x="110" y="103670"/>
                  </a:lnTo>
                  <a:lnTo>
                    <a:pt x="4703" y="142935"/>
                  </a:lnTo>
                  <a:lnTo>
                    <a:pt x="31878" y="188950"/>
                  </a:lnTo>
                  <a:lnTo>
                    <a:pt x="64715" y="206433"/>
                  </a:lnTo>
                  <a:lnTo>
                    <a:pt x="65403" y="206433"/>
                  </a:lnTo>
                  <a:lnTo>
                    <a:pt x="83896" y="208495"/>
                  </a:lnTo>
                  <a:lnTo>
                    <a:pt x="101534" y="206433"/>
                  </a:lnTo>
                  <a:lnTo>
                    <a:pt x="117589" y="200244"/>
                  </a:lnTo>
                  <a:lnTo>
                    <a:pt x="132062" y="189925"/>
                  </a:lnTo>
                  <a:lnTo>
                    <a:pt x="144957" y="175475"/>
                  </a:lnTo>
                  <a:lnTo>
                    <a:pt x="198907" y="175475"/>
                  </a:lnTo>
                  <a:lnTo>
                    <a:pt x="198907" y="164922"/>
                  </a:lnTo>
                  <a:lnTo>
                    <a:pt x="98882" y="164922"/>
                  </a:lnTo>
                  <a:lnTo>
                    <a:pt x="90026" y="163979"/>
                  </a:lnTo>
                  <a:lnTo>
                    <a:pt x="58432" y="130435"/>
                  </a:lnTo>
                  <a:lnTo>
                    <a:pt x="56159" y="117910"/>
                  </a:lnTo>
                  <a:lnTo>
                    <a:pt x="56079" y="117471"/>
                  </a:lnTo>
                  <a:lnTo>
                    <a:pt x="55454" y="105397"/>
                  </a:lnTo>
                  <a:lnTo>
                    <a:pt x="55364" y="103670"/>
                  </a:lnTo>
                  <a:lnTo>
                    <a:pt x="55295" y="102336"/>
                  </a:lnTo>
                  <a:lnTo>
                    <a:pt x="56026" y="88851"/>
                  </a:lnTo>
                  <a:lnTo>
                    <a:pt x="56079" y="87868"/>
                  </a:lnTo>
                  <a:lnTo>
                    <a:pt x="58432" y="75380"/>
                  </a:lnTo>
                  <a:lnTo>
                    <a:pt x="82018" y="45118"/>
                  </a:lnTo>
                  <a:lnTo>
                    <a:pt x="90501" y="42236"/>
                  </a:lnTo>
                  <a:lnTo>
                    <a:pt x="90373" y="42236"/>
                  </a:lnTo>
                  <a:lnTo>
                    <a:pt x="99834" y="41274"/>
                  </a:lnTo>
                  <a:lnTo>
                    <a:pt x="198907" y="41274"/>
                  </a:lnTo>
                  <a:lnTo>
                    <a:pt x="198907" y="33223"/>
                  </a:lnTo>
                  <a:lnTo>
                    <a:pt x="148399" y="33223"/>
                  </a:lnTo>
                  <a:lnTo>
                    <a:pt x="135283" y="18682"/>
                  </a:lnTo>
                  <a:lnTo>
                    <a:pt x="120511" y="8301"/>
                  </a:lnTo>
                  <a:lnTo>
                    <a:pt x="104085" y="2074"/>
                  </a:lnTo>
                  <a:lnTo>
                    <a:pt x="86004" y="0"/>
                  </a:lnTo>
                  <a:close/>
                </a:path>
                <a:path w="199389" h="291465">
                  <a:moveTo>
                    <a:pt x="198907" y="41274"/>
                  </a:moveTo>
                  <a:lnTo>
                    <a:pt x="99834" y="41274"/>
                  </a:lnTo>
                  <a:lnTo>
                    <a:pt x="109385" y="42236"/>
                  </a:lnTo>
                  <a:lnTo>
                    <a:pt x="118071" y="45118"/>
                  </a:lnTo>
                  <a:lnTo>
                    <a:pt x="142643" y="76072"/>
                  </a:lnTo>
                  <a:lnTo>
                    <a:pt x="145836" y="102336"/>
                  </a:lnTo>
                  <a:lnTo>
                    <a:pt x="145806" y="105397"/>
                  </a:lnTo>
                  <a:lnTo>
                    <a:pt x="145084" y="117471"/>
                  </a:lnTo>
                  <a:lnTo>
                    <a:pt x="145058" y="117910"/>
                  </a:lnTo>
                  <a:lnTo>
                    <a:pt x="125080" y="156226"/>
                  </a:lnTo>
                  <a:lnTo>
                    <a:pt x="116954" y="161151"/>
                  </a:lnTo>
                  <a:lnTo>
                    <a:pt x="116824" y="161151"/>
                  </a:lnTo>
                  <a:lnTo>
                    <a:pt x="108306" y="163979"/>
                  </a:lnTo>
                  <a:lnTo>
                    <a:pt x="108144" y="163979"/>
                  </a:lnTo>
                  <a:lnTo>
                    <a:pt x="98882" y="164922"/>
                  </a:lnTo>
                  <a:lnTo>
                    <a:pt x="198907" y="164922"/>
                  </a:lnTo>
                  <a:lnTo>
                    <a:pt x="198907" y="41274"/>
                  </a:lnTo>
                  <a:close/>
                </a:path>
                <a:path w="199389" h="291465">
                  <a:moveTo>
                    <a:pt x="198907" y="4610"/>
                  </a:moveTo>
                  <a:lnTo>
                    <a:pt x="148399" y="4610"/>
                  </a:lnTo>
                  <a:lnTo>
                    <a:pt x="148399" y="33223"/>
                  </a:lnTo>
                  <a:lnTo>
                    <a:pt x="198907" y="33223"/>
                  </a:lnTo>
                  <a:lnTo>
                    <a:pt x="198907" y="461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4754435" y="972947"/>
            <a:ext cx="790575" cy="287020"/>
            <a:chOff x="4754435" y="972947"/>
            <a:chExt cx="790575" cy="287020"/>
          </a:xfrm>
        </p:grpSpPr>
        <p:sp>
          <p:nvSpPr>
            <p:cNvPr id="15" name="object 15"/>
            <p:cNvSpPr/>
            <p:nvPr/>
          </p:nvSpPr>
          <p:spPr>
            <a:xfrm>
              <a:off x="4754435" y="972946"/>
              <a:ext cx="440690" cy="281940"/>
            </a:xfrm>
            <a:custGeom>
              <a:avLst/>
              <a:gdLst/>
              <a:ahLst/>
              <a:cxnLst/>
              <a:rect l="l" t="t" r="r" b="b"/>
              <a:pathLst>
                <a:path w="440689" h="281940">
                  <a:moveTo>
                    <a:pt x="223659" y="0"/>
                  </a:moveTo>
                  <a:lnTo>
                    <a:pt x="0" y="0"/>
                  </a:lnTo>
                  <a:lnTo>
                    <a:pt x="0" y="48260"/>
                  </a:lnTo>
                  <a:lnTo>
                    <a:pt x="83515" y="48260"/>
                  </a:lnTo>
                  <a:lnTo>
                    <a:pt x="83515" y="281940"/>
                  </a:lnTo>
                  <a:lnTo>
                    <a:pt x="140347" y="281940"/>
                  </a:lnTo>
                  <a:lnTo>
                    <a:pt x="140347" y="48260"/>
                  </a:lnTo>
                  <a:lnTo>
                    <a:pt x="223659" y="48260"/>
                  </a:lnTo>
                  <a:lnTo>
                    <a:pt x="223659" y="0"/>
                  </a:lnTo>
                  <a:close/>
                </a:path>
                <a:path w="440689" h="281940">
                  <a:moveTo>
                    <a:pt x="440690" y="162318"/>
                  </a:moveTo>
                  <a:lnTo>
                    <a:pt x="437908" y="121818"/>
                  </a:lnTo>
                  <a:lnTo>
                    <a:pt x="418109" y="88214"/>
                  </a:lnTo>
                  <a:lnTo>
                    <a:pt x="380466" y="73863"/>
                  </a:lnTo>
                  <a:lnTo>
                    <a:pt x="371386" y="73431"/>
                  </a:lnTo>
                  <a:lnTo>
                    <a:pt x="353872" y="75349"/>
                  </a:lnTo>
                  <a:lnTo>
                    <a:pt x="337629" y="81064"/>
                  </a:lnTo>
                  <a:lnTo>
                    <a:pt x="322668" y="90601"/>
                  </a:lnTo>
                  <a:lnTo>
                    <a:pt x="308991" y="103949"/>
                  </a:lnTo>
                  <a:lnTo>
                    <a:pt x="308991" y="469"/>
                  </a:lnTo>
                  <a:lnTo>
                    <a:pt x="255041" y="469"/>
                  </a:lnTo>
                  <a:lnTo>
                    <a:pt x="255041" y="281927"/>
                  </a:lnTo>
                  <a:lnTo>
                    <a:pt x="308991" y="281927"/>
                  </a:lnTo>
                  <a:lnTo>
                    <a:pt x="308991" y="179793"/>
                  </a:lnTo>
                  <a:lnTo>
                    <a:pt x="309295" y="167728"/>
                  </a:lnTo>
                  <a:lnTo>
                    <a:pt x="322300" y="125590"/>
                  </a:lnTo>
                  <a:lnTo>
                    <a:pt x="344373" y="114706"/>
                  </a:lnTo>
                  <a:lnTo>
                    <a:pt x="361137" y="114706"/>
                  </a:lnTo>
                  <a:lnTo>
                    <a:pt x="385965" y="148018"/>
                  </a:lnTo>
                  <a:lnTo>
                    <a:pt x="386740" y="174231"/>
                  </a:lnTo>
                  <a:lnTo>
                    <a:pt x="386740" y="281927"/>
                  </a:lnTo>
                  <a:lnTo>
                    <a:pt x="440690" y="281927"/>
                  </a:lnTo>
                  <a:lnTo>
                    <a:pt x="440690" y="162318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24627" y="1046391"/>
              <a:ext cx="191427" cy="21310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424246" y="978992"/>
              <a:ext cx="120650" cy="280670"/>
            </a:xfrm>
            <a:custGeom>
              <a:avLst/>
              <a:gdLst/>
              <a:ahLst/>
              <a:cxnLst/>
              <a:rect l="l" t="t" r="r" b="b"/>
              <a:pathLst>
                <a:path w="120650" h="280669">
                  <a:moveTo>
                    <a:pt x="78905" y="0"/>
                  </a:moveTo>
                  <a:lnTo>
                    <a:pt x="24765" y="31495"/>
                  </a:lnTo>
                  <a:lnTo>
                    <a:pt x="24765" y="71996"/>
                  </a:lnTo>
                  <a:lnTo>
                    <a:pt x="0" y="71996"/>
                  </a:lnTo>
                  <a:lnTo>
                    <a:pt x="0" y="115011"/>
                  </a:lnTo>
                  <a:lnTo>
                    <a:pt x="24765" y="115011"/>
                  </a:lnTo>
                  <a:lnTo>
                    <a:pt x="24872" y="217004"/>
                  </a:lnTo>
                  <a:lnTo>
                    <a:pt x="30416" y="257746"/>
                  </a:lnTo>
                  <a:lnTo>
                    <a:pt x="63684" y="279277"/>
                  </a:lnTo>
                  <a:lnTo>
                    <a:pt x="77558" y="280504"/>
                  </a:lnTo>
                  <a:lnTo>
                    <a:pt x="89145" y="280000"/>
                  </a:lnTo>
                  <a:lnTo>
                    <a:pt x="100112" y="278485"/>
                  </a:lnTo>
                  <a:lnTo>
                    <a:pt x="110457" y="275961"/>
                  </a:lnTo>
                  <a:lnTo>
                    <a:pt x="120180" y="272427"/>
                  </a:lnTo>
                  <a:lnTo>
                    <a:pt x="115570" y="230581"/>
                  </a:lnTo>
                  <a:lnTo>
                    <a:pt x="106095" y="234035"/>
                  </a:lnTo>
                  <a:lnTo>
                    <a:pt x="98869" y="235775"/>
                  </a:lnTo>
                  <a:lnTo>
                    <a:pt x="90297" y="235775"/>
                  </a:lnTo>
                  <a:lnTo>
                    <a:pt x="87261" y="234873"/>
                  </a:lnTo>
                  <a:lnTo>
                    <a:pt x="78905" y="115011"/>
                  </a:lnTo>
                  <a:lnTo>
                    <a:pt x="115760" y="115011"/>
                  </a:lnTo>
                  <a:lnTo>
                    <a:pt x="115760" y="71996"/>
                  </a:lnTo>
                  <a:lnTo>
                    <a:pt x="78905" y="71996"/>
                  </a:lnTo>
                  <a:lnTo>
                    <a:pt x="7890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5632513" y="973416"/>
            <a:ext cx="1413510" cy="364490"/>
            <a:chOff x="5632513" y="973416"/>
            <a:chExt cx="1413510" cy="364490"/>
          </a:xfrm>
        </p:grpSpPr>
        <p:sp>
          <p:nvSpPr>
            <p:cNvPr id="19" name="object 19"/>
            <p:cNvSpPr/>
            <p:nvPr/>
          </p:nvSpPr>
          <p:spPr>
            <a:xfrm>
              <a:off x="5632513" y="973416"/>
              <a:ext cx="282575" cy="281940"/>
            </a:xfrm>
            <a:custGeom>
              <a:avLst/>
              <a:gdLst/>
              <a:ahLst/>
              <a:cxnLst/>
              <a:rect l="l" t="t" r="r" b="b"/>
              <a:pathLst>
                <a:path w="282575" h="281940">
                  <a:moveTo>
                    <a:pt x="169710" y="0"/>
                  </a:moveTo>
                  <a:lnTo>
                    <a:pt x="109626" y="0"/>
                  </a:lnTo>
                  <a:lnTo>
                    <a:pt x="0" y="281470"/>
                  </a:lnTo>
                  <a:lnTo>
                    <a:pt x="60286" y="281470"/>
                  </a:lnTo>
                  <a:lnTo>
                    <a:pt x="83515" y="217525"/>
                  </a:lnTo>
                  <a:lnTo>
                    <a:pt x="256806" y="217525"/>
                  </a:lnTo>
                  <a:lnTo>
                    <a:pt x="237824" y="170116"/>
                  </a:lnTo>
                  <a:lnTo>
                    <a:pt x="100977" y="170116"/>
                  </a:lnTo>
                  <a:lnTo>
                    <a:pt x="139001" y="65658"/>
                  </a:lnTo>
                  <a:lnTo>
                    <a:pt x="195999" y="65658"/>
                  </a:lnTo>
                  <a:lnTo>
                    <a:pt x="169710" y="0"/>
                  </a:lnTo>
                  <a:close/>
                </a:path>
                <a:path w="282575" h="281940">
                  <a:moveTo>
                    <a:pt x="256806" y="217525"/>
                  </a:moveTo>
                  <a:lnTo>
                    <a:pt x="196024" y="217525"/>
                  </a:lnTo>
                  <a:lnTo>
                    <a:pt x="220598" y="281470"/>
                  </a:lnTo>
                  <a:lnTo>
                    <a:pt x="282409" y="281470"/>
                  </a:lnTo>
                  <a:lnTo>
                    <a:pt x="256806" y="217525"/>
                  </a:lnTo>
                  <a:close/>
                </a:path>
                <a:path w="282575" h="281940">
                  <a:moveTo>
                    <a:pt x="195999" y="65658"/>
                  </a:moveTo>
                  <a:lnTo>
                    <a:pt x="139001" y="65658"/>
                  </a:lnTo>
                  <a:lnTo>
                    <a:pt x="177774" y="170116"/>
                  </a:lnTo>
                  <a:lnTo>
                    <a:pt x="237824" y="170116"/>
                  </a:lnTo>
                  <a:lnTo>
                    <a:pt x="195999" y="65658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14301" y="1046391"/>
              <a:ext cx="192379" cy="21310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114745" y="978992"/>
              <a:ext cx="120650" cy="280670"/>
            </a:xfrm>
            <a:custGeom>
              <a:avLst/>
              <a:gdLst/>
              <a:ahLst/>
              <a:cxnLst/>
              <a:rect l="l" t="t" r="r" b="b"/>
              <a:pathLst>
                <a:path w="120650" h="280669">
                  <a:moveTo>
                    <a:pt x="78905" y="0"/>
                  </a:moveTo>
                  <a:lnTo>
                    <a:pt x="24765" y="31495"/>
                  </a:lnTo>
                  <a:lnTo>
                    <a:pt x="24765" y="71996"/>
                  </a:lnTo>
                  <a:lnTo>
                    <a:pt x="0" y="71996"/>
                  </a:lnTo>
                  <a:lnTo>
                    <a:pt x="0" y="115011"/>
                  </a:lnTo>
                  <a:lnTo>
                    <a:pt x="24765" y="115011"/>
                  </a:lnTo>
                  <a:lnTo>
                    <a:pt x="24872" y="217004"/>
                  </a:lnTo>
                  <a:lnTo>
                    <a:pt x="30416" y="257746"/>
                  </a:lnTo>
                  <a:lnTo>
                    <a:pt x="63684" y="279277"/>
                  </a:lnTo>
                  <a:lnTo>
                    <a:pt x="77558" y="280504"/>
                  </a:lnTo>
                  <a:lnTo>
                    <a:pt x="89145" y="280000"/>
                  </a:lnTo>
                  <a:lnTo>
                    <a:pt x="100112" y="278485"/>
                  </a:lnTo>
                  <a:lnTo>
                    <a:pt x="110457" y="275961"/>
                  </a:lnTo>
                  <a:lnTo>
                    <a:pt x="120180" y="272427"/>
                  </a:lnTo>
                  <a:lnTo>
                    <a:pt x="115570" y="230581"/>
                  </a:lnTo>
                  <a:lnTo>
                    <a:pt x="106095" y="234035"/>
                  </a:lnTo>
                  <a:lnTo>
                    <a:pt x="98869" y="235775"/>
                  </a:lnTo>
                  <a:lnTo>
                    <a:pt x="90297" y="235775"/>
                  </a:lnTo>
                  <a:lnTo>
                    <a:pt x="87261" y="234873"/>
                  </a:lnTo>
                  <a:lnTo>
                    <a:pt x="78905" y="115011"/>
                  </a:lnTo>
                  <a:lnTo>
                    <a:pt x="115760" y="115011"/>
                  </a:lnTo>
                  <a:lnTo>
                    <a:pt x="115760" y="71996"/>
                  </a:lnTo>
                  <a:lnTo>
                    <a:pt x="78905" y="71996"/>
                  </a:lnTo>
                  <a:lnTo>
                    <a:pt x="7890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55004" y="1050988"/>
              <a:ext cx="185445" cy="2085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67970" y="1046391"/>
              <a:ext cx="191427" cy="21310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683553" y="973416"/>
              <a:ext cx="362585" cy="364490"/>
            </a:xfrm>
            <a:custGeom>
              <a:avLst/>
              <a:gdLst/>
              <a:ahLst/>
              <a:cxnLst/>
              <a:rect l="l" t="t" r="r" b="b"/>
              <a:pathLst>
                <a:path w="362584" h="364490">
                  <a:moveTo>
                    <a:pt x="53936" y="0"/>
                  </a:moveTo>
                  <a:lnTo>
                    <a:pt x="0" y="0"/>
                  </a:lnTo>
                  <a:lnTo>
                    <a:pt x="0" y="281457"/>
                  </a:lnTo>
                  <a:lnTo>
                    <a:pt x="53936" y="281457"/>
                  </a:lnTo>
                  <a:lnTo>
                    <a:pt x="53936" y="0"/>
                  </a:lnTo>
                  <a:close/>
                </a:path>
                <a:path w="362584" h="364490">
                  <a:moveTo>
                    <a:pt x="145884" y="0"/>
                  </a:moveTo>
                  <a:lnTo>
                    <a:pt x="91948" y="0"/>
                  </a:lnTo>
                  <a:lnTo>
                    <a:pt x="91948" y="281457"/>
                  </a:lnTo>
                  <a:lnTo>
                    <a:pt x="145884" y="281457"/>
                  </a:lnTo>
                  <a:lnTo>
                    <a:pt x="145884" y="0"/>
                  </a:lnTo>
                  <a:close/>
                </a:path>
                <a:path w="362584" h="364490">
                  <a:moveTo>
                    <a:pt x="362102" y="77571"/>
                  </a:moveTo>
                  <a:lnTo>
                    <a:pt x="306222" y="77571"/>
                  </a:lnTo>
                  <a:lnTo>
                    <a:pt x="258610" y="222326"/>
                  </a:lnTo>
                  <a:lnTo>
                    <a:pt x="209854" y="77571"/>
                  </a:lnTo>
                  <a:lnTo>
                    <a:pt x="152450" y="77571"/>
                  </a:lnTo>
                  <a:lnTo>
                    <a:pt x="230009" y="282041"/>
                  </a:lnTo>
                  <a:lnTo>
                    <a:pt x="227342" y="290207"/>
                  </a:lnTo>
                  <a:lnTo>
                    <a:pt x="197129" y="320522"/>
                  </a:lnTo>
                  <a:lnTo>
                    <a:pt x="188341" y="321208"/>
                  </a:lnTo>
                  <a:lnTo>
                    <a:pt x="181559" y="321208"/>
                  </a:lnTo>
                  <a:lnTo>
                    <a:pt x="173939" y="320370"/>
                  </a:lnTo>
                  <a:lnTo>
                    <a:pt x="165493" y="318706"/>
                  </a:lnTo>
                  <a:lnTo>
                    <a:pt x="170294" y="360946"/>
                  </a:lnTo>
                  <a:lnTo>
                    <a:pt x="177812" y="362381"/>
                  </a:lnTo>
                  <a:lnTo>
                    <a:pt x="185407" y="363397"/>
                  </a:lnTo>
                  <a:lnTo>
                    <a:pt x="193090" y="364007"/>
                  </a:lnTo>
                  <a:lnTo>
                    <a:pt x="200837" y="364210"/>
                  </a:lnTo>
                  <a:lnTo>
                    <a:pt x="208305" y="364007"/>
                  </a:lnTo>
                  <a:lnTo>
                    <a:pt x="254482" y="347916"/>
                  </a:lnTo>
                  <a:lnTo>
                    <a:pt x="277241" y="309308"/>
                  </a:lnTo>
                  <a:lnTo>
                    <a:pt x="290106" y="273786"/>
                  </a:lnTo>
                  <a:lnTo>
                    <a:pt x="362102" y="7757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7155624" y="968628"/>
            <a:ext cx="1654810" cy="291465"/>
            <a:chOff x="7155624" y="968628"/>
            <a:chExt cx="1654810" cy="291465"/>
          </a:xfrm>
        </p:grpSpPr>
        <p:sp>
          <p:nvSpPr>
            <p:cNvPr id="26" name="object 26"/>
            <p:cNvSpPr/>
            <p:nvPr/>
          </p:nvSpPr>
          <p:spPr>
            <a:xfrm>
              <a:off x="7155624" y="973429"/>
              <a:ext cx="215900" cy="281940"/>
            </a:xfrm>
            <a:custGeom>
              <a:avLst/>
              <a:gdLst/>
              <a:ahLst/>
              <a:cxnLst/>
              <a:rect l="l" t="t" r="r" b="b"/>
              <a:pathLst>
                <a:path w="215900" h="281940">
                  <a:moveTo>
                    <a:pt x="91198" y="0"/>
                  </a:moveTo>
                  <a:lnTo>
                    <a:pt x="0" y="0"/>
                  </a:lnTo>
                  <a:lnTo>
                    <a:pt x="0" y="281457"/>
                  </a:lnTo>
                  <a:lnTo>
                    <a:pt x="56832" y="281457"/>
                  </a:lnTo>
                  <a:lnTo>
                    <a:pt x="56832" y="175298"/>
                  </a:lnTo>
                  <a:lnTo>
                    <a:pt x="93878" y="175298"/>
                  </a:lnTo>
                  <a:lnTo>
                    <a:pt x="141511" y="173015"/>
                  </a:lnTo>
                  <a:lnTo>
                    <a:pt x="182295" y="157924"/>
                  </a:lnTo>
                  <a:lnTo>
                    <a:pt x="207382" y="127482"/>
                  </a:lnTo>
                  <a:lnTo>
                    <a:pt x="56832" y="127482"/>
                  </a:lnTo>
                  <a:lnTo>
                    <a:pt x="56832" y="47733"/>
                  </a:lnTo>
                  <a:lnTo>
                    <a:pt x="208228" y="47733"/>
                  </a:lnTo>
                  <a:lnTo>
                    <a:pt x="206424" y="43159"/>
                  </a:lnTo>
                  <a:lnTo>
                    <a:pt x="199288" y="31775"/>
                  </a:lnTo>
                  <a:lnTo>
                    <a:pt x="158762" y="4229"/>
                  </a:lnTo>
                  <a:lnTo>
                    <a:pt x="114858" y="264"/>
                  </a:lnTo>
                  <a:lnTo>
                    <a:pt x="91198" y="0"/>
                  </a:lnTo>
                  <a:close/>
                </a:path>
                <a:path w="215900" h="281940">
                  <a:moveTo>
                    <a:pt x="208228" y="47733"/>
                  </a:moveTo>
                  <a:lnTo>
                    <a:pt x="98349" y="47733"/>
                  </a:lnTo>
                  <a:lnTo>
                    <a:pt x="109858" y="48094"/>
                  </a:lnTo>
                  <a:lnTo>
                    <a:pt x="118799" y="48694"/>
                  </a:lnTo>
                  <a:lnTo>
                    <a:pt x="154792" y="73340"/>
                  </a:lnTo>
                  <a:lnTo>
                    <a:pt x="157048" y="95681"/>
                  </a:lnTo>
                  <a:lnTo>
                    <a:pt x="154901" y="102971"/>
                  </a:lnTo>
                  <a:lnTo>
                    <a:pt x="115960" y="126382"/>
                  </a:lnTo>
                  <a:lnTo>
                    <a:pt x="87922" y="127482"/>
                  </a:lnTo>
                  <a:lnTo>
                    <a:pt x="207382" y="127482"/>
                  </a:lnTo>
                  <a:lnTo>
                    <a:pt x="210314" y="120823"/>
                  </a:lnTo>
                  <a:lnTo>
                    <a:pt x="213255" y="110443"/>
                  </a:lnTo>
                  <a:lnTo>
                    <a:pt x="215019" y="99033"/>
                  </a:lnTo>
                  <a:lnTo>
                    <a:pt x="215571" y="87363"/>
                  </a:lnTo>
                  <a:lnTo>
                    <a:pt x="215607" y="86588"/>
                  </a:lnTo>
                  <a:lnTo>
                    <a:pt x="214586" y="70567"/>
                  </a:lnTo>
                  <a:lnTo>
                    <a:pt x="211524" y="56091"/>
                  </a:lnTo>
                  <a:lnTo>
                    <a:pt x="208228" y="47733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9388" y="1046378"/>
              <a:ext cx="190449" cy="21311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3644" y="1046391"/>
              <a:ext cx="132080" cy="20849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745920" y="968628"/>
              <a:ext cx="138430" cy="286385"/>
            </a:xfrm>
            <a:custGeom>
              <a:avLst/>
              <a:gdLst/>
              <a:ahLst/>
              <a:cxnLst/>
              <a:rect l="l" t="t" r="r" b="b"/>
              <a:pathLst>
                <a:path w="138429" h="286384">
                  <a:moveTo>
                    <a:pt x="92722" y="0"/>
                  </a:moveTo>
                  <a:lnTo>
                    <a:pt x="48807" y="12252"/>
                  </a:lnTo>
                  <a:lnTo>
                    <a:pt x="30276" y="54955"/>
                  </a:lnTo>
                  <a:lnTo>
                    <a:pt x="29933" y="67005"/>
                  </a:lnTo>
                  <a:lnTo>
                    <a:pt x="29933" y="82359"/>
                  </a:lnTo>
                  <a:lnTo>
                    <a:pt x="0" y="82359"/>
                  </a:lnTo>
                  <a:lnTo>
                    <a:pt x="0" y="124790"/>
                  </a:lnTo>
                  <a:lnTo>
                    <a:pt x="29933" y="124790"/>
                  </a:lnTo>
                  <a:lnTo>
                    <a:pt x="29933" y="286258"/>
                  </a:lnTo>
                  <a:lnTo>
                    <a:pt x="83883" y="286258"/>
                  </a:lnTo>
                  <a:lnTo>
                    <a:pt x="83883" y="124790"/>
                  </a:lnTo>
                  <a:lnTo>
                    <a:pt x="124205" y="124790"/>
                  </a:lnTo>
                  <a:lnTo>
                    <a:pt x="124205" y="82359"/>
                  </a:lnTo>
                  <a:lnTo>
                    <a:pt x="83883" y="82359"/>
                  </a:lnTo>
                  <a:lnTo>
                    <a:pt x="83883" y="57594"/>
                  </a:lnTo>
                  <a:lnTo>
                    <a:pt x="85585" y="50584"/>
                  </a:lnTo>
                  <a:lnTo>
                    <a:pt x="92367" y="43294"/>
                  </a:lnTo>
                  <a:lnTo>
                    <a:pt x="97967" y="41465"/>
                  </a:lnTo>
                  <a:lnTo>
                    <a:pt x="113715" y="41465"/>
                  </a:lnTo>
                  <a:lnTo>
                    <a:pt x="121970" y="42494"/>
                  </a:lnTo>
                  <a:lnTo>
                    <a:pt x="130543" y="44538"/>
                  </a:lnTo>
                  <a:lnTo>
                    <a:pt x="137845" y="6921"/>
                  </a:lnTo>
                  <a:lnTo>
                    <a:pt x="126741" y="3889"/>
                  </a:lnTo>
                  <a:lnTo>
                    <a:pt x="115522" y="1727"/>
                  </a:lnTo>
                  <a:lnTo>
                    <a:pt x="104184" y="431"/>
                  </a:lnTo>
                  <a:lnTo>
                    <a:pt x="9272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76184" y="1046378"/>
              <a:ext cx="210413" cy="21311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15541" y="1046391"/>
              <a:ext cx="132080" cy="20849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251482" y="1046390"/>
              <a:ext cx="558800" cy="213360"/>
            </a:xfrm>
            <a:custGeom>
              <a:avLst/>
              <a:gdLst/>
              <a:ahLst/>
              <a:cxnLst/>
              <a:rect l="l" t="t" r="r" b="b"/>
              <a:pathLst>
                <a:path w="558800" h="213359">
                  <a:moveTo>
                    <a:pt x="299885" y="78130"/>
                  </a:moveTo>
                  <a:lnTo>
                    <a:pt x="294322" y="35890"/>
                  </a:lnTo>
                  <a:lnTo>
                    <a:pt x="262877" y="5130"/>
                  </a:lnTo>
                  <a:lnTo>
                    <a:pt x="233083" y="0"/>
                  </a:lnTo>
                  <a:lnTo>
                    <a:pt x="224383" y="508"/>
                  </a:lnTo>
                  <a:lnTo>
                    <a:pt x="184835" y="18186"/>
                  </a:lnTo>
                  <a:lnTo>
                    <a:pt x="170878" y="32435"/>
                  </a:lnTo>
                  <a:lnTo>
                    <a:pt x="165938" y="24803"/>
                  </a:lnTo>
                  <a:lnTo>
                    <a:pt x="131559" y="2019"/>
                  </a:lnTo>
                  <a:lnTo>
                    <a:pt x="113284" y="0"/>
                  </a:lnTo>
                  <a:lnTo>
                    <a:pt x="95478" y="2032"/>
                  </a:lnTo>
                  <a:lnTo>
                    <a:pt x="78955" y="8115"/>
                  </a:lnTo>
                  <a:lnTo>
                    <a:pt x="63703" y="18249"/>
                  </a:lnTo>
                  <a:lnTo>
                    <a:pt x="49733" y="32435"/>
                  </a:lnTo>
                  <a:lnTo>
                    <a:pt x="49733" y="4597"/>
                  </a:lnTo>
                  <a:lnTo>
                    <a:pt x="0" y="4597"/>
                  </a:lnTo>
                  <a:lnTo>
                    <a:pt x="0" y="208495"/>
                  </a:lnTo>
                  <a:lnTo>
                    <a:pt x="53949" y="208495"/>
                  </a:lnTo>
                  <a:lnTo>
                    <a:pt x="53949" y="109423"/>
                  </a:lnTo>
                  <a:lnTo>
                    <a:pt x="54216" y="95783"/>
                  </a:lnTo>
                  <a:lnTo>
                    <a:pt x="65913" y="52476"/>
                  </a:lnTo>
                  <a:lnTo>
                    <a:pt x="86715" y="41275"/>
                  </a:lnTo>
                  <a:lnTo>
                    <a:pt x="101942" y="41275"/>
                  </a:lnTo>
                  <a:lnTo>
                    <a:pt x="123075" y="83197"/>
                  </a:lnTo>
                  <a:lnTo>
                    <a:pt x="123266" y="96761"/>
                  </a:lnTo>
                  <a:lnTo>
                    <a:pt x="123266" y="208495"/>
                  </a:lnTo>
                  <a:lnTo>
                    <a:pt x="177215" y="208495"/>
                  </a:lnTo>
                  <a:lnTo>
                    <a:pt x="177215" y="110578"/>
                  </a:lnTo>
                  <a:lnTo>
                    <a:pt x="177482" y="97155"/>
                  </a:lnTo>
                  <a:lnTo>
                    <a:pt x="184569" y="59537"/>
                  </a:lnTo>
                  <a:lnTo>
                    <a:pt x="209791" y="41275"/>
                  </a:lnTo>
                  <a:lnTo>
                    <a:pt x="217335" y="41275"/>
                  </a:lnTo>
                  <a:lnTo>
                    <a:pt x="245579" y="78143"/>
                  </a:lnTo>
                  <a:lnTo>
                    <a:pt x="245935" y="91960"/>
                  </a:lnTo>
                  <a:lnTo>
                    <a:pt x="245935" y="208495"/>
                  </a:lnTo>
                  <a:lnTo>
                    <a:pt x="299885" y="208495"/>
                  </a:lnTo>
                  <a:lnTo>
                    <a:pt x="299885" y="78130"/>
                  </a:lnTo>
                  <a:close/>
                </a:path>
                <a:path w="558800" h="213359">
                  <a:moveTo>
                    <a:pt x="492836" y="144767"/>
                  </a:moveTo>
                  <a:lnTo>
                    <a:pt x="475945" y="104622"/>
                  </a:lnTo>
                  <a:lnTo>
                    <a:pt x="435673" y="85813"/>
                  </a:lnTo>
                  <a:lnTo>
                    <a:pt x="396443" y="76022"/>
                  </a:lnTo>
                  <a:lnTo>
                    <a:pt x="381596" y="71945"/>
                  </a:lnTo>
                  <a:lnTo>
                    <a:pt x="371233" y="68427"/>
                  </a:lnTo>
                  <a:lnTo>
                    <a:pt x="365353" y="65455"/>
                  </a:lnTo>
                  <a:lnTo>
                    <a:pt x="361772" y="62776"/>
                  </a:lnTo>
                  <a:lnTo>
                    <a:pt x="359981" y="59524"/>
                  </a:lnTo>
                  <a:lnTo>
                    <a:pt x="359981" y="51193"/>
                  </a:lnTo>
                  <a:lnTo>
                    <a:pt x="396659" y="38785"/>
                  </a:lnTo>
                  <a:lnTo>
                    <a:pt x="404609" y="39192"/>
                  </a:lnTo>
                  <a:lnTo>
                    <a:pt x="435051" y="63347"/>
                  </a:lnTo>
                  <a:lnTo>
                    <a:pt x="485927" y="53949"/>
                  </a:lnTo>
                  <a:lnTo>
                    <a:pt x="457898" y="13627"/>
                  </a:lnTo>
                  <a:lnTo>
                    <a:pt x="415264" y="863"/>
                  </a:lnTo>
                  <a:lnTo>
                    <a:pt x="395693" y="0"/>
                  </a:lnTo>
                  <a:lnTo>
                    <a:pt x="375145" y="1130"/>
                  </a:lnTo>
                  <a:lnTo>
                    <a:pt x="330796" y="18046"/>
                  </a:lnTo>
                  <a:lnTo>
                    <a:pt x="309880" y="62585"/>
                  </a:lnTo>
                  <a:lnTo>
                    <a:pt x="311391" y="76479"/>
                  </a:lnTo>
                  <a:lnTo>
                    <a:pt x="334060" y="108470"/>
                  </a:lnTo>
                  <a:lnTo>
                    <a:pt x="387159" y="127736"/>
                  </a:lnTo>
                  <a:lnTo>
                    <a:pt x="426148" y="136944"/>
                  </a:lnTo>
                  <a:lnTo>
                    <a:pt x="432181" y="139319"/>
                  </a:lnTo>
                  <a:lnTo>
                    <a:pt x="437426" y="144564"/>
                  </a:lnTo>
                  <a:lnTo>
                    <a:pt x="438696" y="147955"/>
                  </a:lnTo>
                  <a:lnTo>
                    <a:pt x="438696" y="158064"/>
                  </a:lnTo>
                  <a:lnTo>
                    <a:pt x="400100" y="174129"/>
                  </a:lnTo>
                  <a:lnTo>
                    <a:pt x="391121" y="173621"/>
                  </a:lnTo>
                  <a:lnTo>
                    <a:pt x="358686" y="149479"/>
                  </a:lnTo>
                  <a:lnTo>
                    <a:pt x="356527" y="142074"/>
                  </a:lnTo>
                  <a:lnTo>
                    <a:pt x="302387" y="150329"/>
                  </a:lnTo>
                  <a:lnTo>
                    <a:pt x="323062" y="187007"/>
                  </a:lnTo>
                  <a:lnTo>
                    <a:pt x="362788" y="208889"/>
                  </a:lnTo>
                  <a:lnTo>
                    <a:pt x="400100" y="213106"/>
                  </a:lnTo>
                  <a:lnTo>
                    <a:pt x="421640" y="211848"/>
                  </a:lnTo>
                  <a:lnTo>
                    <a:pt x="469417" y="192938"/>
                  </a:lnTo>
                  <a:lnTo>
                    <a:pt x="491363" y="158292"/>
                  </a:lnTo>
                  <a:lnTo>
                    <a:pt x="492836" y="144767"/>
                  </a:lnTo>
                  <a:close/>
                </a:path>
                <a:path w="558800" h="213359">
                  <a:moveTo>
                    <a:pt x="558622" y="154546"/>
                  </a:moveTo>
                  <a:lnTo>
                    <a:pt x="504698" y="154546"/>
                  </a:lnTo>
                  <a:lnTo>
                    <a:pt x="504698" y="208495"/>
                  </a:lnTo>
                  <a:lnTo>
                    <a:pt x="558622" y="208495"/>
                  </a:lnTo>
                  <a:lnTo>
                    <a:pt x="558622" y="154546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" name="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2984" y="1580121"/>
            <a:ext cx="4302220" cy="158114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4932476" y="1653832"/>
            <a:ext cx="160655" cy="10795"/>
          </a:xfrm>
          <a:custGeom>
            <a:avLst/>
            <a:gdLst/>
            <a:ahLst/>
            <a:cxnLst/>
            <a:rect l="l" t="t" r="r" b="b"/>
            <a:pathLst>
              <a:path w="160654" h="10794">
                <a:moveTo>
                  <a:pt x="160477" y="0"/>
                </a:moveTo>
                <a:lnTo>
                  <a:pt x="0" y="0"/>
                </a:lnTo>
                <a:lnTo>
                  <a:pt x="0" y="10236"/>
                </a:lnTo>
                <a:lnTo>
                  <a:pt x="160477" y="10236"/>
                </a:lnTo>
                <a:lnTo>
                  <a:pt x="160477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5" name="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48389" y="1578038"/>
            <a:ext cx="333730" cy="126276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559297" y="1580121"/>
            <a:ext cx="1341120" cy="158115"/>
            <a:chOff x="5559297" y="1580121"/>
            <a:chExt cx="1341120" cy="158115"/>
          </a:xfrm>
        </p:grpSpPr>
        <p:sp>
          <p:nvSpPr>
            <p:cNvPr id="37" name="object 37"/>
            <p:cNvSpPr/>
            <p:nvPr/>
          </p:nvSpPr>
          <p:spPr>
            <a:xfrm>
              <a:off x="5559298" y="1580121"/>
              <a:ext cx="651510" cy="156210"/>
            </a:xfrm>
            <a:custGeom>
              <a:avLst/>
              <a:gdLst/>
              <a:ahLst/>
              <a:cxnLst/>
              <a:rect l="l" t="t" r="r" b="b"/>
              <a:pathLst>
                <a:path w="651510" h="156210">
                  <a:moveTo>
                    <a:pt x="76835" y="68821"/>
                  </a:moveTo>
                  <a:lnTo>
                    <a:pt x="75361" y="61061"/>
                  </a:lnTo>
                  <a:lnTo>
                    <a:pt x="69469" y="46888"/>
                  </a:lnTo>
                  <a:lnTo>
                    <a:pt x="66725" y="43434"/>
                  </a:lnTo>
                  <a:lnTo>
                    <a:pt x="65125" y="41402"/>
                  </a:lnTo>
                  <a:lnTo>
                    <a:pt x="61506" y="38976"/>
                  </a:lnTo>
                  <a:lnTo>
                    <a:pt x="61506" y="77177"/>
                  </a:lnTo>
                  <a:lnTo>
                    <a:pt x="61048" y="85483"/>
                  </a:lnTo>
                  <a:lnTo>
                    <a:pt x="43929" y="111861"/>
                  </a:lnTo>
                  <a:lnTo>
                    <a:pt x="30695" y="111861"/>
                  </a:lnTo>
                  <a:lnTo>
                    <a:pt x="13589" y="78435"/>
                  </a:lnTo>
                  <a:lnTo>
                    <a:pt x="14046" y="70408"/>
                  </a:lnTo>
                  <a:lnTo>
                    <a:pt x="31534" y="43434"/>
                  </a:lnTo>
                  <a:lnTo>
                    <a:pt x="44361" y="43434"/>
                  </a:lnTo>
                  <a:lnTo>
                    <a:pt x="61506" y="77177"/>
                  </a:lnTo>
                  <a:lnTo>
                    <a:pt x="61506" y="38976"/>
                  </a:lnTo>
                  <a:lnTo>
                    <a:pt x="53619" y="33680"/>
                  </a:lnTo>
                  <a:lnTo>
                    <a:pt x="46888" y="31673"/>
                  </a:lnTo>
                  <a:lnTo>
                    <a:pt x="33553" y="31673"/>
                  </a:lnTo>
                  <a:lnTo>
                    <a:pt x="28651" y="32804"/>
                  </a:lnTo>
                  <a:lnTo>
                    <a:pt x="20535" y="37312"/>
                  </a:lnTo>
                  <a:lnTo>
                    <a:pt x="16891" y="40678"/>
                  </a:lnTo>
                  <a:lnTo>
                    <a:pt x="13665" y="45186"/>
                  </a:lnTo>
                  <a:lnTo>
                    <a:pt x="13665" y="33680"/>
                  </a:lnTo>
                  <a:lnTo>
                    <a:pt x="0" y="33680"/>
                  </a:lnTo>
                  <a:lnTo>
                    <a:pt x="0" y="156108"/>
                  </a:lnTo>
                  <a:lnTo>
                    <a:pt x="14998" y="156108"/>
                  </a:lnTo>
                  <a:lnTo>
                    <a:pt x="14998" y="113030"/>
                  </a:lnTo>
                  <a:lnTo>
                    <a:pt x="17551" y="116255"/>
                  </a:lnTo>
                  <a:lnTo>
                    <a:pt x="20815" y="118922"/>
                  </a:lnTo>
                  <a:lnTo>
                    <a:pt x="28765" y="123139"/>
                  </a:lnTo>
                  <a:lnTo>
                    <a:pt x="33248" y="124193"/>
                  </a:lnTo>
                  <a:lnTo>
                    <a:pt x="45085" y="124193"/>
                  </a:lnTo>
                  <a:lnTo>
                    <a:pt x="75222" y="94488"/>
                  </a:lnTo>
                  <a:lnTo>
                    <a:pt x="76809" y="86423"/>
                  </a:lnTo>
                  <a:lnTo>
                    <a:pt x="76835" y="68821"/>
                  </a:lnTo>
                  <a:close/>
                </a:path>
                <a:path w="651510" h="156210">
                  <a:moveTo>
                    <a:pt x="142862" y="36512"/>
                  </a:moveTo>
                  <a:lnTo>
                    <a:pt x="137642" y="33286"/>
                  </a:lnTo>
                  <a:lnTo>
                    <a:pt x="132511" y="31673"/>
                  </a:lnTo>
                  <a:lnTo>
                    <a:pt x="123952" y="31673"/>
                  </a:lnTo>
                  <a:lnTo>
                    <a:pt x="120738" y="32677"/>
                  </a:lnTo>
                  <a:lnTo>
                    <a:pt x="114909" y="36677"/>
                  </a:lnTo>
                  <a:lnTo>
                    <a:pt x="111721" y="40817"/>
                  </a:lnTo>
                  <a:lnTo>
                    <a:pt x="108267" y="47091"/>
                  </a:lnTo>
                  <a:lnTo>
                    <a:pt x="108267" y="33667"/>
                  </a:lnTo>
                  <a:lnTo>
                    <a:pt x="94780" y="33667"/>
                  </a:lnTo>
                  <a:lnTo>
                    <a:pt x="94780" y="122186"/>
                  </a:lnTo>
                  <a:lnTo>
                    <a:pt x="109778" y="122186"/>
                  </a:lnTo>
                  <a:lnTo>
                    <a:pt x="109778" y="69519"/>
                  </a:lnTo>
                  <a:lnTo>
                    <a:pt x="110617" y="63690"/>
                  </a:lnTo>
                  <a:lnTo>
                    <a:pt x="113398" y="54838"/>
                  </a:lnTo>
                  <a:lnTo>
                    <a:pt x="115252" y="52108"/>
                  </a:lnTo>
                  <a:lnTo>
                    <a:pt x="120472" y="48171"/>
                  </a:lnTo>
                  <a:lnTo>
                    <a:pt x="123418" y="47180"/>
                  </a:lnTo>
                  <a:lnTo>
                    <a:pt x="130365" y="47180"/>
                  </a:lnTo>
                  <a:lnTo>
                    <a:pt x="134035" y="48260"/>
                  </a:lnTo>
                  <a:lnTo>
                    <a:pt x="137706" y="50431"/>
                  </a:lnTo>
                  <a:lnTo>
                    <a:pt x="142862" y="36512"/>
                  </a:lnTo>
                  <a:close/>
                </a:path>
                <a:path w="651510" h="156210">
                  <a:moveTo>
                    <a:pt x="228714" y="77762"/>
                  </a:moveTo>
                  <a:lnTo>
                    <a:pt x="228142" y="69430"/>
                  </a:lnTo>
                  <a:lnTo>
                    <a:pt x="228053" y="68148"/>
                  </a:lnTo>
                  <a:lnTo>
                    <a:pt x="228003" y="67424"/>
                  </a:lnTo>
                  <a:lnTo>
                    <a:pt x="226021" y="58864"/>
                  </a:lnTo>
                  <a:lnTo>
                    <a:pt x="225894" y="58305"/>
                  </a:lnTo>
                  <a:lnTo>
                    <a:pt x="222377" y="50431"/>
                  </a:lnTo>
                  <a:lnTo>
                    <a:pt x="217639" y="44018"/>
                  </a:lnTo>
                  <a:lnTo>
                    <a:pt x="217462" y="43764"/>
                  </a:lnTo>
                  <a:lnTo>
                    <a:pt x="212877" y="39763"/>
                  </a:lnTo>
                  <a:lnTo>
                    <a:pt x="212877" y="69430"/>
                  </a:lnTo>
                  <a:lnTo>
                    <a:pt x="163449" y="69430"/>
                  </a:lnTo>
                  <a:lnTo>
                    <a:pt x="181724" y="44018"/>
                  </a:lnTo>
                  <a:lnTo>
                    <a:pt x="196227" y="44018"/>
                  </a:lnTo>
                  <a:lnTo>
                    <a:pt x="202425" y="46913"/>
                  </a:lnTo>
                  <a:lnTo>
                    <a:pt x="207200" y="52692"/>
                  </a:lnTo>
                  <a:lnTo>
                    <a:pt x="210312" y="56413"/>
                  </a:lnTo>
                  <a:lnTo>
                    <a:pt x="212102" y="61722"/>
                  </a:lnTo>
                  <a:lnTo>
                    <a:pt x="212204" y="61988"/>
                  </a:lnTo>
                  <a:lnTo>
                    <a:pt x="212686" y="67424"/>
                  </a:lnTo>
                  <a:lnTo>
                    <a:pt x="196964" y="32448"/>
                  </a:lnTo>
                  <a:lnTo>
                    <a:pt x="188455" y="31673"/>
                  </a:lnTo>
                  <a:lnTo>
                    <a:pt x="179705" y="32448"/>
                  </a:lnTo>
                  <a:lnTo>
                    <a:pt x="149987" y="58864"/>
                  </a:lnTo>
                  <a:lnTo>
                    <a:pt x="147116" y="78689"/>
                  </a:lnTo>
                  <a:lnTo>
                    <a:pt x="147828" y="88887"/>
                  </a:lnTo>
                  <a:lnTo>
                    <a:pt x="171869" y="121208"/>
                  </a:lnTo>
                  <a:lnTo>
                    <a:pt x="189280" y="124193"/>
                  </a:lnTo>
                  <a:lnTo>
                    <a:pt x="196646" y="123736"/>
                  </a:lnTo>
                  <a:lnTo>
                    <a:pt x="203327" y="122326"/>
                  </a:lnTo>
                  <a:lnTo>
                    <a:pt x="209308" y="119976"/>
                  </a:lnTo>
                  <a:lnTo>
                    <a:pt x="214617" y="116687"/>
                  </a:lnTo>
                  <a:lnTo>
                    <a:pt x="220992" y="111861"/>
                  </a:lnTo>
                  <a:lnTo>
                    <a:pt x="221234" y="111683"/>
                  </a:lnTo>
                  <a:lnTo>
                    <a:pt x="225755" y="104660"/>
                  </a:lnTo>
                  <a:lnTo>
                    <a:pt x="228219" y="95605"/>
                  </a:lnTo>
                  <a:lnTo>
                    <a:pt x="212712" y="93687"/>
                  </a:lnTo>
                  <a:lnTo>
                    <a:pt x="210426" y="100012"/>
                  </a:lnTo>
                  <a:lnTo>
                    <a:pt x="207276" y="104660"/>
                  </a:lnTo>
                  <a:lnTo>
                    <a:pt x="199567" y="110413"/>
                  </a:lnTo>
                  <a:lnTo>
                    <a:pt x="194881" y="111861"/>
                  </a:lnTo>
                  <a:lnTo>
                    <a:pt x="181978" y="111861"/>
                  </a:lnTo>
                  <a:lnTo>
                    <a:pt x="175818" y="109270"/>
                  </a:lnTo>
                  <a:lnTo>
                    <a:pt x="165912" y="98933"/>
                  </a:lnTo>
                  <a:lnTo>
                    <a:pt x="163182" y="91490"/>
                  </a:lnTo>
                  <a:lnTo>
                    <a:pt x="162623" y="81775"/>
                  </a:lnTo>
                  <a:lnTo>
                    <a:pt x="228625" y="81775"/>
                  </a:lnTo>
                  <a:lnTo>
                    <a:pt x="228714" y="77762"/>
                  </a:lnTo>
                  <a:close/>
                </a:path>
                <a:path w="651510" h="156210">
                  <a:moveTo>
                    <a:pt x="319557" y="91668"/>
                  </a:moveTo>
                  <a:lnTo>
                    <a:pt x="304800" y="89763"/>
                  </a:lnTo>
                  <a:lnTo>
                    <a:pt x="303745" y="97269"/>
                  </a:lnTo>
                  <a:lnTo>
                    <a:pt x="301244" y="102819"/>
                  </a:lnTo>
                  <a:lnTo>
                    <a:pt x="293357" y="110045"/>
                  </a:lnTo>
                  <a:lnTo>
                    <a:pt x="288442" y="111848"/>
                  </a:lnTo>
                  <a:lnTo>
                    <a:pt x="275221" y="111848"/>
                  </a:lnTo>
                  <a:lnTo>
                    <a:pt x="257886" y="77851"/>
                  </a:lnTo>
                  <a:lnTo>
                    <a:pt x="258318" y="69659"/>
                  </a:lnTo>
                  <a:lnTo>
                    <a:pt x="275831" y="44005"/>
                  </a:lnTo>
                  <a:lnTo>
                    <a:pt x="288378" y="44005"/>
                  </a:lnTo>
                  <a:lnTo>
                    <a:pt x="292646" y="45516"/>
                  </a:lnTo>
                  <a:lnTo>
                    <a:pt x="299707" y="51498"/>
                  </a:lnTo>
                  <a:lnTo>
                    <a:pt x="302158" y="55981"/>
                  </a:lnTo>
                  <a:lnTo>
                    <a:pt x="303542" y="61925"/>
                  </a:lnTo>
                  <a:lnTo>
                    <a:pt x="318135" y="59677"/>
                  </a:lnTo>
                  <a:lnTo>
                    <a:pt x="316407" y="50736"/>
                  </a:lnTo>
                  <a:lnTo>
                    <a:pt x="312496" y="43827"/>
                  </a:lnTo>
                  <a:lnTo>
                    <a:pt x="300278" y="34099"/>
                  </a:lnTo>
                  <a:lnTo>
                    <a:pt x="292404" y="31673"/>
                  </a:lnTo>
                  <a:lnTo>
                    <a:pt x="275183" y="31673"/>
                  </a:lnTo>
                  <a:lnTo>
                    <a:pt x="245135" y="58788"/>
                  </a:lnTo>
                  <a:lnTo>
                    <a:pt x="242468" y="78270"/>
                  </a:lnTo>
                  <a:lnTo>
                    <a:pt x="243154" y="88709"/>
                  </a:lnTo>
                  <a:lnTo>
                    <a:pt x="266331" y="121221"/>
                  </a:lnTo>
                  <a:lnTo>
                    <a:pt x="282714" y="124180"/>
                  </a:lnTo>
                  <a:lnTo>
                    <a:pt x="289674" y="123647"/>
                  </a:lnTo>
                  <a:lnTo>
                    <a:pt x="319557" y="91668"/>
                  </a:lnTo>
                  <a:close/>
                </a:path>
                <a:path w="651510" h="156210">
                  <a:moveTo>
                    <a:pt x="347484" y="33667"/>
                  </a:moveTo>
                  <a:lnTo>
                    <a:pt x="332473" y="33667"/>
                  </a:lnTo>
                  <a:lnTo>
                    <a:pt x="332473" y="122186"/>
                  </a:lnTo>
                  <a:lnTo>
                    <a:pt x="347484" y="122186"/>
                  </a:lnTo>
                  <a:lnTo>
                    <a:pt x="347484" y="33667"/>
                  </a:lnTo>
                  <a:close/>
                </a:path>
                <a:path w="651510" h="156210">
                  <a:moveTo>
                    <a:pt x="347484" y="0"/>
                  </a:moveTo>
                  <a:lnTo>
                    <a:pt x="332473" y="0"/>
                  </a:lnTo>
                  <a:lnTo>
                    <a:pt x="332473" y="17259"/>
                  </a:lnTo>
                  <a:lnTo>
                    <a:pt x="347484" y="17259"/>
                  </a:lnTo>
                  <a:lnTo>
                    <a:pt x="347484" y="0"/>
                  </a:lnTo>
                  <a:close/>
                </a:path>
                <a:path w="651510" h="156210">
                  <a:moveTo>
                    <a:pt x="436105" y="91071"/>
                  </a:moveTo>
                  <a:lnTo>
                    <a:pt x="388696" y="65239"/>
                  </a:lnTo>
                  <a:lnTo>
                    <a:pt x="384568" y="63627"/>
                  </a:lnTo>
                  <a:lnTo>
                    <a:pt x="382663" y="62293"/>
                  </a:lnTo>
                  <a:lnTo>
                    <a:pt x="380212" y="59118"/>
                  </a:lnTo>
                  <a:lnTo>
                    <a:pt x="379603" y="57378"/>
                  </a:lnTo>
                  <a:lnTo>
                    <a:pt x="379603" y="52374"/>
                  </a:lnTo>
                  <a:lnTo>
                    <a:pt x="381076" y="49707"/>
                  </a:lnTo>
                  <a:lnTo>
                    <a:pt x="386969" y="45161"/>
                  </a:lnTo>
                  <a:lnTo>
                    <a:pt x="391883" y="44018"/>
                  </a:lnTo>
                  <a:lnTo>
                    <a:pt x="404609" y="44018"/>
                  </a:lnTo>
                  <a:lnTo>
                    <a:pt x="409117" y="45288"/>
                  </a:lnTo>
                  <a:lnTo>
                    <a:pt x="415505" y="50406"/>
                  </a:lnTo>
                  <a:lnTo>
                    <a:pt x="417436" y="53962"/>
                  </a:lnTo>
                  <a:lnTo>
                    <a:pt x="418109" y="58508"/>
                  </a:lnTo>
                  <a:lnTo>
                    <a:pt x="432777" y="56515"/>
                  </a:lnTo>
                  <a:lnTo>
                    <a:pt x="404634" y="31673"/>
                  </a:lnTo>
                  <a:lnTo>
                    <a:pt x="393077" y="31673"/>
                  </a:lnTo>
                  <a:lnTo>
                    <a:pt x="365099" y="53225"/>
                  </a:lnTo>
                  <a:lnTo>
                    <a:pt x="365099" y="61518"/>
                  </a:lnTo>
                  <a:lnTo>
                    <a:pt x="409105" y="86741"/>
                  </a:lnTo>
                  <a:lnTo>
                    <a:pt x="414210" y="88430"/>
                  </a:lnTo>
                  <a:lnTo>
                    <a:pt x="419214" y="91719"/>
                  </a:lnTo>
                  <a:lnTo>
                    <a:pt x="420687" y="94386"/>
                  </a:lnTo>
                  <a:lnTo>
                    <a:pt x="420687" y="101549"/>
                  </a:lnTo>
                  <a:lnTo>
                    <a:pt x="419023" y="104838"/>
                  </a:lnTo>
                  <a:lnTo>
                    <a:pt x="412356" y="110451"/>
                  </a:lnTo>
                  <a:lnTo>
                    <a:pt x="407250" y="111861"/>
                  </a:lnTo>
                  <a:lnTo>
                    <a:pt x="393522" y="111861"/>
                  </a:lnTo>
                  <a:lnTo>
                    <a:pt x="388200" y="110274"/>
                  </a:lnTo>
                  <a:lnTo>
                    <a:pt x="380593" y="103936"/>
                  </a:lnTo>
                  <a:lnTo>
                    <a:pt x="378269" y="99377"/>
                  </a:lnTo>
                  <a:lnTo>
                    <a:pt x="377444" y="93433"/>
                  </a:lnTo>
                  <a:lnTo>
                    <a:pt x="362597" y="95770"/>
                  </a:lnTo>
                  <a:lnTo>
                    <a:pt x="392315" y="123736"/>
                  </a:lnTo>
                  <a:lnTo>
                    <a:pt x="400431" y="124180"/>
                  </a:lnTo>
                  <a:lnTo>
                    <a:pt x="407377" y="124180"/>
                  </a:lnTo>
                  <a:lnTo>
                    <a:pt x="436105" y="101193"/>
                  </a:lnTo>
                  <a:lnTo>
                    <a:pt x="436105" y="91071"/>
                  </a:lnTo>
                  <a:close/>
                </a:path>
                <a:path w="651510" h="156210">
                  <a:moveTo>
                    <a:pt x="462902" y="33667"/>
                  </a:moveTo>
                  <a:lnTo>
                    <a:pt x="447890" y="33667"/>
                  </a:lnTo>
                  <a:lnTo>
                    <a:pt x="447890" y="122186"/>
                  </a:lnTo>
                  <a:lnTo>
                    <a:pt x="462902" y="122186"/>
                  </a:lnTo>
                  <a:lnTo>
                    <a:pt x="462902" y="33667"/>
                  </a:lnTo>
                  <a:close/>
                </a:path>
                <a:path w="651510" h="156210">
                  <a:moveTo>
                    <a:pt x="462902" y="0"/>
                  </a:moveTo>
                  <a:lnTo>
                    <a:pt x="447890" y="0"/>
                  </a:lnTo>
                  <a:lnTo>
                    <a:pt x="447890" y="17259"/>
                  </a:lnTo>
                  <a:lnTo>
                    <a:pt x="462902" y="17259"/>
                  </a:lnTo>
                  <a:lnTo>
                    <a:pt x="462902" y="0"/>
                  </a:lnTo>
                  <a:close/>
                </a:path>
                <a:path w="651510" h="156210">
                  <a:moveTo>
                    <a:pt x="561695" y="76682"/>
                  </a:moveTo>
                  <a:lnTo>
                    <a:pt x="560971" y="66725"/>
                  </a:lnTo>
                  <a:lnTo>
                    <a:pt x="558800" y="57886"/>
                  </a:lnTo>
                  <a:lnTo>
                    <a:pt x="555180" y="50190"/>
                  </a:lnTo>
                  <a:lnTo>
                    <a:pt x="550456" y="44094"/>
                  </a:lnTo>
                  <a:lnTo>
                    <a:pt x="550113" y="43637"/>
                  </a:lnTo>
                  <a:lnTo>
                    <a:pt x="546252" y="40398"/>
                  </a:lnTo>
                  <a:lnTo>
                    <a:pt x="546252" y="77939"/>
                  </a:lnTo>
                  <a:lnTo>
                    <a:pt x="545871" y="84772"/>
                  </a:lnTo>
                  <a:lnTo>
                    <a:pt x="527735" y="111861"/>
                  </a:lnTo>
                  <a:lnTo>
                    <a:pt x="512787" y="111861"/>
                  </a:lnTo>
                  <a:lnTo>
                    <a:pt x="494195" y="77939"/>
                  </a:lnTo>
                  <a:lnTo>
                    <a:pt x="494652" y="69977"/>
                  </a:lnTo>
                  <a:lnTo>
                    <a:pt x="512787" y="44094"/>
                  </a:lnTo>
                  <a:lnTo>
                    <a:pt x="527672" y="44094"/>
                  </a:lnTo>
                  <a:lnTo>
                    <a:pt x="546252" y="77939"/>
                  </a:lnTo>
                  <a:lnTo>
                    <a:pt x="546252" y="40398"/>
                  </a:lnTo>
                  <a:lnTo>
                    <a:pt x="543902" y="38417"/>
                  </a:lnTo>
                  <a:lnTo>
                    <a:pt x="536867" y="34671"/>
                  </a:lnTo>
                  <a:lnTo>
                    <a:pt x="528993" y="32435"/>
                  </a:lnTo>
                  <a:lnTo>
                    <a:pt x="520293" y="31673"/>
                  </a:lnTo>
                  <a:lnTo>
                    <a:pt x="512381" y="32296"/>
                  </a:lnTo>
                  <a:lnTo>
                    <a:pt x="482193" y="56540"/>
                  </a:lnTo>
                  <a:lnTo>
                    <a:pt x="478777" y="77939"/>
                  </a:lnTo>
                  <a:lnTo>
                    <a:pt x="479488" y="88493"/>
                  </a:lnTo>
                  <a:lnTo>
                    <a:pt x="503466" y="121221"/>
                  </a:lnTo>
                  <a:lnTo>
                    <a:pt x="520293" y="124193"/>
                  </a:lnTo>
                  <a:lnTo>
                    <a:pt x="528002" y="124193"/>
                  </a:lnTo>
                  <a:lnTo>
                    <a:pt x="535139" y="122389"/>
                  </a:lnTo>
                  <a:lnTo>
                    <a:pt x="548195" y="115163"/>
                  </a:lnTo>
                  <a:lnTo>
                    <a:pt x="551434" y="111861"/>
                  </a:lnTo>
                  <a:lnTo>
                    <a:pt x="553173" y="110096"/>
                  </a:lnTo>
                  <a:lnTo>
                    <a:pt x="561263" y="85598"/>
                  </a:lnTo>
                  <a:lnTo>
                    <a:pt x="561378" y="84772"/>
                  </a:lnTo>
                  <a:lnTo>
                    <a:pt x="561644" y="77939"/>
                  </a:lnTo>
                  <a:lnTo>
                    <a:pt x="561695" y="76682"/>
                  </a:lnTo>
                  <a:close/>
                </a:path>
                <a:path w="651510" h="156210">
                  <a:moveTo>
                    <a:pt x="651230" y="60820"/>
                  </a:moveTo>
                  <a:lnTo>
                    <a:pt x="626300" y="31673"/>
                  </a:lnTo>
                  <a:lnTo>
                    <a:pt x="620966" y="31673"/>
                  </a:lnTo>
                  <a:lnTo>
                    <a:pt x="612292" y="32588"/>
                  </a:lnTo>
                  <a:lnTo>
                    <a:pt x="604710" y="35331"/>
                  </a:lnTo>
                  <a:lnTo>
                    <a:pt x="598208" y="39878"/>
                  </a:lnTo>
                  <a:lnTo>
                    <a:pt x="592797" y="46253"/>
                  </a:lnTo>
                  <a:lnTo>
                    <a:pt x="592797" y="33667"/>
                  </a:lnTo>
                  <a:lnTo>
                    <a:pt x="579297" y="33667"/>
                  </a:lnTo>
                  <a:lnTo>
                    <a:pt x="579297" y="122186"/>
                  </a:lnTo>
                  <a:lnTo>
                    <a:pt x="594309" y="122186"/>
                  </a:lnTo>
                  <a:lnTo>
                    <a:pt x="594309" y="62509"/>
                  </a:lnTo>
                  <a:lnTo>
                    <a:pt x="596620" y="54813"/>
                  </a:lnTo>
                  <a:lnTo>
                    <a:pt x="605904" y="46710"/>
                  </a:lnTo>
                  <a:lnTo>
                    <a:pt x="611416" y="44665"/>
                  </a:lnTo>
                  <a:lnTo>
                    <a:pt x="621804" y="44665"/>
                  </a:lnTo>
                  <a:lnTo>
                    <a:pt x="636219" y="62230"/>
                  </a:lnTo>
                  <a:lnTo>
                    <a:pt x="636219" y="122186"/>
                  </a:lnTo>
                  <a:lnTo>
                    <a:pt x="651230" y="122186"/>
                  </a:lnTo>
                  <a:lnTo>
                    <a:pt x="651230" y="6082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28549" y="1580121"/>
              <a:ext cx="671410" cy="158102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986485" y="1580121"/>
            <a:ext cx="299643" cy="156108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7357808" y="1580121"/>
            <a:ext cx="447675" cy="124460"/>
            <a:chOff x="7357808" y="1580121"/>
            <a:chExt cx="447675" cy="124460"/>
          </a:xfrm>
        </p:grpSpPr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57808" y="1580121"/>
              <a:ext cx="309143" cy="12419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689773" y="1580121"/>
              <a:ext cx="15240" cy="122555"/>
            </a:xfrm>
            <a:custGeom>
              <a:avLst/>
              <a:gdLst/>
              <a:ahLst/>
              <a:cxnLst/>
              <a:rect l="l" t="t" r="r" b="b"/>
              <a:pathLst>
                <a:path w="15240" h="122555">
                  <a:moveTo>
                    <a:pt x="15011" y="33667"/>
                  </a:moveTo>
                  <a:lnTo>
                    <a:pt x="0" y="33667"/>
                  </a:lnTo>
                  <a:lnTo>
                    <a:pt x="0" y="122186"/>
                  </a:lnTo>
                  <a:lnTo>
                    <a:pt x="15011" y="122186"/>
                  </a:lnTo>
                  <a:lnTo>
                    <a:pt x="15011" y="33667"/>
                  </a:lnTo>
                  <a:close/>
                </a:path>
                <a:path w="15240" h="122555">
                  <a:moveTo>
                    <a:pt x="15011" y="0"/>
                  </a:moveTo>
                  <a:lnTo>
                    <a:pt x="0" y="0"/>
                  </a:lnTo>
                  <a:lnTo>
                    <a:pt x="0" y="17259"/>
                  </a:lnTo>
                  <a:lnTo>
                    <a:pt x="15011" y="17259"/>
                  </a:lnTo>
                  <a:lnTo>
                    <a:pt x="15011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23873" y="1611795"/>
              <a:ext cx="81508" cy="92506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861020" y="1582864"/>
            <a:ext cx="134200" cy="12145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068640" y="1580121"/>
            <a:ext cx="1218298" cy="124193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9355683" y="1580121"/>
            <a:ext cx="846455" cy="158115"/>
            <a:chOff x="9355683" y="1580121"/>
            <a:chExt cx="846455" cy="158115"/>
          </a:xfrm>
        </p:grpSpPr>
        <p:sp>
          <p:nvSpPr>
            <p:cNvPr id="47" name="object 47"/>
            <p:cNvSpPr/>
            <p:nvPr/>
          </p:nvSpPr>
          <p:spPr>
            <a:xfrm>
              <a:off x="9355684" y="1580121"/>
              <a:ext cx="608965" cy="158115"/>
            </a:xfrm>
            <a:custGeom>
              <a:avLst/>
              <a:gdLst/>
              <a:ahLst/>
              <a:cxnLst/>
              <a:rect l="l" t="t" r="r" b="b"/>
              <a:pathLst>
                <a:path w="608965" h="158114">
                  <a:moveTo>
                    <a:pt x="73507" y="91071"/>
                  </a:moveTo>
                  <a:lnTo>
                    <a:pt x="26098" y="65239"/>
                  </a:lnTo>
                  <a:lnTo>
                    <a:pt x="21971" y="63627"/>
                  </a:lnTo>
                  <a:lnTo>
                    <a:pt x="20066" y="62293"/>
                  </a:lnTo>
                  <a:lnTo>
                    <a:pt x="17614" y="59118"/>
                  </a:lnTo>
                  <a:lnTo>
                    <a:pt x="17005" y="57378"/>
                  </a:lnTo>
                  <a:lnTo>
                    <a:pt x="17005" y="52374"/>
                  </a:lnTo>
                  <a:lnTo>
                    <a:pt x="18478" y="49707"/>
                  </a:lnTo>
                  <a:lnTo>
                    <a:pt x="24371" y="45161"/>
                  </a:lnTo>
                  <a:lnTo>
                    <a:pt x="29286" y="44018"/>
                  </a:lnTo>
                  <a:lnTo>
                    <a:pt x="42011" y="44018"/>
                  </a:lnTo>
                  <a:lnTo>
                    <a:pt x="46520" y="45288"/>
                  </a:lnTo>
                  <a:lnTo>
                    <a:pt x="52908" y="50406"/>
                  </a:lnTo>
                  <a:lnTo>
                    <a:pt x="54838" y="53962"/>
                  </a:lnTo>
                  <a:lnTo>
                    <a:pt x="55511" y="58508"/>
                  </a:lnTo>
                  <a:lnTo>
                    <a:pt x="70180" y="56515"/>
                  </a:lnTo>
                  <a:lnTo>
                    <a:pt x="42037" y="31673"/>
                  </a:lnTo>
                  <a:lnTo>
                    <a:pt x="30480" y="31673"/>
                  </a:lnTo>
                  <a:lnTo>
                    <a:pt x="2501" y="53225"/>
                  </a:lnTo>
                  <a:lnTo>
                    <a:pt x="2501" y="61518"/>
                  </a:lnTo>
                  <a:lnTo>
                    <a:pt x="46507" y="86741"/>
                  </a:lnTo>
                  <a:lnTo>
                    <a:pt x="51612" y="88430"/>
                  </a:lnTo>
                  <a:lnTo>
                    <a:pt x="56616" y="91719"/>
                  </a:lnTo>
                  <a:lnTo>
                    <a:pt x="58089" y="94386"/>
                  </a:lnTo>
                  <a:lnTo>
                    <a:pt x="58089" y="101549"/>
                  </a:lnTo>
                  <a:lnTo>
                    <a:pt x="56426" y="104838"/>
                  </a:lnTo>
                  <a:lnTo>
                    <a:pt x="49758" y="110451"/>
                  </a:lnTo>
                  <a:lnTo>
                    <a:pt x="44653" y="111861"/>
                  </a:lnTo>
                  <a:lnTo>
                    <a:pt x="30924" y="111861"/>
                  </a:lnTo>
                  <a:lnTo>
                    <a:pt x="25603" y="110274"/>
                  </a:lnTo>
                  <a:lnTo>
                    <a:pt x="17995" y="103936"/>
                  </a:lnTo>
                  <a:lnTo>
                    <a:pt x="15671" y="99377"/>
                  </a:lnTo>
                  <a:lnTo>
                    <a:pt x="14846" y="93433"/>
                  </a:lnTo>
                  <a:lnTo>
                    <a:pt x="0" y="95770"/>
                  </a:lnTo>
                  <a:lnTo>
                    <a:pt x="29718" y="123736"/>
                  </a:lnTo>
                  <a:lnTo>
                    <a:pt x="37833" y="124180"/>
                  </a:lnTo>
                  <a:lnTo>
                    <a:pt x="44780" y="124180"/>
                  </a:lnTo>
                  <a:lnTo>
                    <a:pt x="73507" y="101193"/>
                  </a:lnTo>
                  <a:lnTo>
                    <a:pt x="73507" y="91071"/>
                  </a:lnTo>
                  <a:close/>
                </a:path>
                <a:path w="608965" h="158114">
                  <a:moveTo>
                    <a:pt x="126276" y="122021"/>
                  </a:moveTo>
                  <a:lnTo>
                    <a:pt x="124104" y="108762"/>
                  </a:lnTo>
                  <a:lnTo>
                    <a:pt x="119189" y="109347"/>
                  </a:lnTo>
                  <a:lnTo>
                    <a:pt x="115303" y="109347"/>
                  </a:lnTo>
                  <a:lnTo>
                    <a:pt x="109029" y="101371"/>
                  </a:lnTo>
                  <a:lnTo>
                    <a:pt x="109029" y="45339"/>
                  </a:lnTo>
                  <a:lnTo>
                    <a:pt x="124104" y="45339"/>
                  </a:lnTo>
                  <a:lnTo>
                    <a:pt x="124104" y="33667"/>
                  </a:lnTo>
                  <a:lnTo>
                    <a:pt x="109029" y="33667"/>
                  </a:lnTo>
                  <a:lnTo>
                    <a:pt x="109029" y="2743"/>
                  </a:lnTo>
                  <a:lnTo>
                    <a:pt x="94107" y="11747"/>
                  </a:lnTo>
                  <a:lnTo>
                    <a:pt x="94107" y="33667"/>
                  </a:lnTo>
                  <a:lnTo>
                    <a:pt x="83096" y="33667"/>
                  </a:lnTo>
                  <a:lnTo>
                    <a:pt x="83096" y="45339"/>
                  </a:lnTo>
                  <a:lnTo>
                    <a:pt x="94107" y="45339"/>
                  </a:lnTo>
                  <a:lnTo>
                    <a:pt x="94107" y="105270"/>
                  </a:lnTo>
                  <a:lnTo>
                    <a:pt x="94716" y="111163"/>
                  </a:lnTo>
                  <a:lnTo>
                    <a:pt x="97155" y="116776"/>
                  </a:lnTo>
                  <a:lnTo>
                    <a:pt x="99275" y="119049"/>
                  </a:lnTo>
                  <a:lnTo>
                    <a:pt x="105270" y="122491"/>
                  </a:lnTo>
                  <a:lnTo>
                    <a:pt x="109499" y="123342"/>
                  </a:lnTo>
                  <a:lnTo>
                    <a:pt x="118275" y="123342"/>
                  </a:lnTo>
                  <a:lnTo>
                    <a:pt x="122047" y="122897"/>
                  </a:lnTo>
                  <a:lnTo>
                    <a:pt x="126276" y="122021"/>
                  </a:lnTo>
                  <a:close/>
                </a:path>
                <a:path w="608965" h="158114">
                  <a:moveTo>
                    <a:pt x="217309" y="76682"/>
                  </a:moveTo>
                  <a:lnTo>
                    <a:pt x="216585" y="66725"/>
                  </a:lnTo>
                  <a:lnTo>
                    <a:pt x="214414" y="57886"/>
                  </a:lnTo>
                  <a:lnTo>
                    <a:pt x="210794" y="50190"/>
                  </a:lnTo>
                  <a:lnTo>
                    <a:pt x="206070" y="44094"/>
                  </a:lnTo>
                  <a:lnTo>
                    <a:pt x="205727" y="43637"/>
                  </a:lnTo>
                  <a:lnTo>
                    <a:pt x="201866" y="40398"/>
                  </a:lnTo>
                  <a:lnTo>
                    <a:pt x="201866" y="77939"/>
                  </a:lnTo>
                  <a:lnTo>
                    <a:pt x="201485" y="84772"/>
                  </a:lnTo>
                  <a:lnTo>
                    <a:pt x="183349" y="111861"/>
                  </a:lnTo>
                  <a:lnTo>
                    <a:pt x="168402" y="111861"/>
                  </a:lnTo>
                  <a:lnTo>
                    <a:pt x="149809" y="77939"/>
                  </a:lnTo>
                  <a:lnTo>
                    <a:pt x="150266" y="69977"/>
                  </a:lnTo>
                  <a:lnTo>
                    <a:pt x="168402" y="44094"/>
                  </a:lnTo>
                  <a:lnTo>
                    <a:pt x="183286" y="44094"/>
                  </a:lnTo>
                  <a:lnTo>
                    <a:pt x="201866" y="77939"/>
                  </a:lnTo>
                  <a:lnTo>
                    <a:pt x="201866" y="40398"/>
                  </a:lnTo>
                  <a:lnTo>
                    <a:pt x="199517" y="38417"/>
                  </a:lnTo>
                  <a:lnTo>
                    <a:pt x="192481" y="34671"/>
                  </a:lnTo>
                  <a:lnTo>
                    <a:pt x="184607" y="32435"/>
                  </a:lnTo>
                  <a:lnTo>
                    <a:pt x="175907" y="31673"/>
                  </a:lnTo>
                  <a:lnTo>
                    <a:pt x="167995" y="32296"/>
                  </a:lnTo>
                  <a:lnTo>
                    <a:pt x="137807" y="56540"/>
                  </a:lnTo>
                  <a:lnTo>
                    <a:pt x="134391" y="77939"/>
                  </a:lnTo>
                  <a:lnTo>
                    <a:pt x="135102" y="88493"/>
                  </a:lnTo>
                  <a:lnTo>
                    <a:pt x="159080" y="121221"/>
                  </a:lnTo>
                  <a:lnTo>
                    <a:pt x="175907" y="124193"/>
                  </a:lnTo>
                  <a:lnTo>
                    <a:pt x="183616" y="124193"/>
                  </a:lnTo>
                  <a:lnTo>
                    <a:pt x="190754" y="122389"/>
                  </a:lnTo>
                  <a:lnTo>
                    <a:pt x="203809" y="115163"/>
                  </a:lnTo>
                  <a:lnTo>
                    <a:pt x="207048" y="111861"/>
                  </a:lnTo>
                  <a:lnTo>
                    <a:pt x="208788" y="110096"/>
                  </a:lnTo>
                  <a:lnTo>
                    <a:pt x="216877" y="85598"/>
                  </a:lnTo>
                  <a:lnTo>
                    <a:pt x="216992" y="84772"/>
                  </a:lnTo>
                  <a:lnTo>
                    <a:pt x="217258" y="77939"/>
                  </a:lnTo>
                  <a:lnTo>
                    <a:pt x="217309" y="76682"/>
                  </a:lnTo>
                  <a:close/>
                </a:path>
                <a:path w="608965" h="158114">
                  <a:moveTo>
                    <a:pt x="282816" y="36512"/>
                  </a:moveTo>
                  <a:lnTo>
                    <a:pt x="277596" y="33286"/>
                  </a:lnTo>
                  <a:lnTo>
                    <a:pt x="272465" y="31673"/>
                  </a:lnTo>
                  <a:lnTo>
                    <a:pt x="263906" y="31673"/>
                  </a:lnTo>
                  <a:lnTo>
                    <a:pt x="260692" y="32677"/>
                  </a:lnTo>
                  <a:lnTo>
                    <a:pt x="254863" y="36677"/>
                  </a:lnTo>
                  <a:lnTo>
                    <a:pt x="251675" y="40817"/>
                  </a:lnTo>
                  <a:lnTo>
                    <a:pt x="248221" y="47091"/>
                  </a:lnTo>
                  <a:lnTo>
                    <a:pt x="248221" y="33667"/>
                  </a:lnTo>
                  <a:lnTo>
                    <a:pt x="234734" y="33667"/>
                  </a:lnTo>
                  <a:lnTo>
                    <a:pt x="234734" y="122186"/>
                  </a:lnTo>
                  <a:lnTo>
                    <a:pt x="249732" y="122186"/>
                  </a:lnTo>
                  <a:lnTo>
                    <a:pt x="249732" y="69519"/>
                  </a:lnTo>
                  <a:lnTo>
                    <a:pt x="250571" y="63690"/>
                  </a:lnTo>
                  <a:lnTo>
                    <a:pt x="253352" y="54838"/>
                  </a:lnTo>
                  <a:lnTo>
                    <a:pt x="255206" y="52108"/>
                  </a:lnTo>
                  <a:lnTo>
                    <a:pt x="260426" y="48171"/>
                  </a:lnTo>
                  <a:lnTo>
                    <a:pt x="263372" y="47180"/>
                  </a:lnTo>
                  <a:lnTo>
                    <a:pt x="270319" y="47180"/>
                  </a:lnTo>
                  <a:lnTo>
                    <a:pt x="273989" y="48260"/>
                  </a:lnTo>
                  <a:lnTo>
                    <a:pt x="277660" y="50431"/>
                  </a:lnTo>
                  <a:lnTo>
                    <a:pt x="282816" y="36512"/>
                  </a:lnTo>
                  <a:close/>
                </a:path>
                <a:path w="608965" h="158114">
                  <a:moveTo>
                    <a:pt x="373722" y="33680"/>
                  </a:moveTo>
                  <a:lnTo>
                    <a:pt x="358724" y="33680"/>
                  </a:lnTo>
                  <a:lnTo>
                    <a:pt x="337413" y="91833"/>
                  </a:lnTo>
                  <a:lnTo>
                    <a:pt x="335356" y="98552"/>
                  </a:lnTo>
                  <a:lnTo>
                    <a:pt x="333629" y="105435"/>
                  </a:lnTo>
                  <a:lnTo>
                    <a:pt x="331749" y="98272"/>
                  </a:lnTo>
                  <a:lnTo>
                    <a:pt x="329603" y="91440"/>
                  </a:lnTo>
                  <a:lnTo>
                    <a:pt x="308787" y="33680"/>
                  </a:lnTo>
                  <a:lnTo>
                    <a:pt x="292633" y="33680"/>
                  </a:lnTo>
                  <a:lnTo>
                    <a:pt x="326212" y="122351"/>
                  </a:lnTo>
                  <a:lnTo>
                    <a:pt x="321246" y="135699"/>
                  </a:lnTo>
                  <a:lnTo>
                    <a:pt x="319024" y="139192"/>
                  </a:lnTo>
                  <a:lnTo>
                    <a:pt x="317385" y="140741"/>
                  </a:lnTo>
                  <a:lnTo>
                    <a:pt x="313385" y="142963"/>
                  </a:lnTo>
                  <a:lnTo>
                    <a:pt x="310718" y="143522"/>
                  </a:lnTo>
                  <a:lnTo>
                    <a:pt x="304939" y="143522"/>
                  </a:lnTo>
                  <a:lnTo>
                    <a:pt x="302069" y="143078"/>
                  </a:lnTo>
                  <a:lnTo>
                    <a:pt x="298792" y="142201"/>
                  </a:lnTo>
                  <a:lnTo>
                    <a:pt x="300456" y="156273"/>
                  </a:lnTo>
                  <a:lnTo>
                    <a:pt x="304012" y="157505"/>
                  </a:lnTo>
                  <a:lnTo>
                    <a:pt x="307238" y="158115"/>
                  </a:lnTo>
                  <a:lnTo>
                    <a:pt x="314909" y="158115"/>
                  </a:lnTo>
                  <a:lnTo>
                    <a:pt x="336435" y="133413"/>
                  </a:lnTo>
                  <a:lnTo>
                    <a:pt x="373722" y="33680"/>
                  </a:lnTo>
                  <a:close/>
                </a:path>
                <a:path w="608965" h="158114">
                  <a:moveTo>
                    <a:pt x="418490" y="122021"/>
                  </a:moveTo>
                  <a:lnTo>
                    <a:pt x="416318" y="108762"/>
                  </a:lnTo>
                  <a:lnTo>
                    <a:pt x="411403" y="109347"/>
                  </a:lnTo>
                  <a:lnTo>
                    <a:pt x="407517" y="109347"/>
                  </a:lnTo>
                  <a:lnTo>
                    <a:pt x="401243" y="101371"/>
                  </a:lnTo>
                  <a:lnTo>
                    <a:pt x="401243" y="45339"/>
                  </a:lnTo>
                  <a:lnTo>
                    <a:pt x="416318" y="45339"/>
                  </a:lnTo>
                  <a:lnTo>
                    <a:pt x="416318" y="33667"/>
                  </a:lnTo>
                  <a:lnTo>
                    <a:pt x="401243" y="33667"/>
                  </a:lnTo>
                  <a:lnTo>
                    <a:pt x="401243" y="2743"/>
                  </a:lnTo>
                  <a:lnTo>
                    <a:pt x="386321" y="11747"/>
                  </a:lnTo>
                  <a:lnTo>
                    <a:pt x="386321" y="33667"/>
                  </a:lnTo>
                  <a:lnTo>
                    <a:pt x="375310" y="33667"/>
                  </a:lnTo>
                  <a:lnTo>
                    <a:pt x="375310" y="45339"/>
                  </a:lnTo>
                  <a:lnTo>
                    <a:pt x="386321" y="45339"/>
                  </a:lnTo>
                  <a:lnTo>
                    <a:pt x="386321" y="105270"/>
                  </a:lnTo>
                  <a:lnTo>
                    <a:pt x="386930" y="111163"/>
                  </a:lnTo>
                  <a:lnTo>
                    <a:pt x="389369" y="116776"/>
                  </a:lnTo>
                  <a:lnTo>
                    <a:pt x="391490" y="119049"/>
                  </a:lnTo>
                  <a:lnTo>
                    <a:pt x="397484" y="122491"/>
                  </a:lnTo>
                  <a:lnTo>
                    <a:pt x="401713" y="123342"/>
                  </a:lnTo>
                  <a:lnTo>
                    <a:pt x="410489" y="123342"/>
                  </a:lnTo>
                  <a:lnTo>
                    <a:pt x="414261" y="122897"/>
                  </a:lnTo>
                  <a:lnTo>
                    <a:pt x="418490" y="122021"/>
                  </a:lnTo>
                  <a:close/>
                </a:path>
                <a:path w="608965" h="158114">
                  <a:moveTo>
                    <a:pt x="508787" y="77762"/>
                  </a:moveTo>
                  <a:lnTo>
                    <a:pt x="508215" y="69430"/>
                  </a:lnTo>
                  <a:lnTo>
                    <a:pt x="508127" y="68148"/>
                  </a:lnTo>
                  <a:lnTo>
                    <a:pt x="508076" y="67424"/>
                  </a:lnTo>
                  <a:lnTo>
                    <a:pt x="506095" y="58864"/>
                  </a:lnTo>
                  <a:lnTo>
                    <a:pt x="505968" y="58305"/>
                  </a:lnTo>
                  <a:lnTo>
                    <a:pt x="502450" y="50431"/>
                  </a:lnTo>
                  <a:lnTo>
                    <a:pt x="497713" y="44018"/>
                  </a:lnTo>
                  <a:lnTo>
                    <a:pt x="497535" y="43764"/>
                  </a:lnTo>
                  <a:lnTo>
                    <a:pt x="492950" y="39763"/>
                  </a:lnTo>
                  <a:lnTo>
                    <a:pt x="492950" y="69430"/>
                  </a:lnTo>
                  <a:lnTo>
                    <a:pt x="443522" y="69430"/>
                  </a:lnTo>
                  <a:lnTo>
                    <a:pt x="461797" y="44018"/>
                  </a:lnTo>
                  <a:lnTo>
                    <a:pt x="476300" y="44018"/>
                  </a:lnTo>
                  <a:lnTo>
                    <a:pt x="482498" y="46913"/>
                  </a:lnTo>
                  <a:lnTo>
                    <a:pt x="487273" y="52692"/>
                  </a:lnTo>
                  <a:lnTo>
                    <a:pt x="490385" y="56413"/>
                  </a:lnTo>
                  <a:lnTo>
                    <a:pt x="492175" y="61722"/>
                  </a:lnTo>
                  <a:lnTo>
                    <a:pt x="492277" y="61988"/>
                  </a:lnTo>
                  <a:lnTo>
                    <a:pt x="492760" y="67424"/>
                  </a:lnTo>
                  <a:lnTo>
                    <a:pt x="477037" y="32448"/>
                  </a:lnTo>
                  <a:lnTo>
                    <a:pt x="468528" y="31673"/>
                  </a:lnTo>
                  <a:lnTo>
                    <a:pt x="459778" y="32448"/>
                  </a:lnTo>
                  <a:lnTo>
                    <a:pt x="430060" y="58864"/>
                  </a:lnTo>
                  <a:lnTo>
                    <a:pt x="427189" y="78689"/>
                  </a:lnTo>
                  <a:lnTo>
                    <a:pt x="427901" y="88887"/>
                  </a:lnTo>
                  <a:lnTo>
                    <a:pt x="451942" y="121208"/>
                  </a:lnTo>
                  <a:lnTo>
                    <a:pt x="469353" y="124193"/>
                  </a:lnTo>
                  <a:lnTo>
                    <a:pt x="476719" y="123736"/>
                  </a:lnTo>
                  <a:lnTo>
                    <a:pt x="483400" y="122326"/>
                  </a:lnTo>
                  <a:lnTo>
                    <a:pt x="489381" y="119976"/>
                  </a:lnTo>
                  <a:lnTo>
                    <a:pt x="494690" y="116687"/>
                  </a:lnTo>
                  <a:lnTo>
                    <a:pt x="501065" y="111861"/>
                  </a:lnTo>
                  <a:lnTo>
                    <a:pt x="501307" y="111683"/>
                  </a:lnTo>
                  <a:lnTo>
                    <a:pt x="505828" y="104660"/>
                  </a:lnTo>
                  <a:lnTo>
                    <a:pt x="508292" y="95605"/>
                  </a:lnTo>
                  <a:lnTo>
                    <a:pt x="492785" y="93687"/>
                  </a:lnTo>
                  <a:lnTo>
                    <a:pt x="490499" y="100012"/>
                  </a:lnTo>
                  <a:lnTo>
                    <a:pt x="487349" y="104660"/>
                  </a:lnTo>
                  <a:lnTo>
                    <a:pt x="479640" y="110413"/>
                  </a:lnTo>
                  <a:lnTo>
                    <a:pt x="474954" y="111861"/>
                  </a:lnTo>
                  <a:lnTo>
                    <a:pt x="462051" y="111861"/>
                  </a:lnTo>
                  <a:lnTo>
                    <a:pt x="455891" y="109270"/>
                  </a:lnTo>
                  <a:lnTo>
                    <a:pt x="445985" y="98933"/>
                  </a:lnTo>
                  <a:lnTo>
                    <a:pt x="443255" y="91490"/>
                  </a:lnTo>
                  <a:lnTo>
                    <a:pt x="442696" y="81775"/>
                  </a:lnTo>
                  <a:lnTo>
                    <a:pt x="508698" y="81775"/>
                  </a:lnTo>
                  <a:lnTo>
                    <a:pt x="508787" y="77762"/>
                  </a:lnTo>
                  <a:close/>
                </a:path>
                <a:path w="608965" h="158114">
                  <a:moveTo>
                    <a:pt x="541782" y="0"/>
                  </a:moveTo>
                  <a:lnTo>
                    <a:pt x="526770" y="0"/>
                  </a:lnTo>
                  <a:lnTo>
                    <a:pt x="526770" y="122186"/>
                  </a:lnTo>
                  <a:lnTo>
                    <a:pt x="541782" y="122186"/>
                  </a:lnTo>
                  <a:lnTo>
                    <a:pt x="541782" y="0"/>
                  </a:lnTo>
                  <a:close/>
                </a:path>
                <a:path w="608965" h="158114">
                  <a:moveTo>
                    <a:pt x="574929" y="0"/>
                  </a:moveTo>
                  <a:lnTo>
                    <a:pt x="559917" y="0"/>
                  </a:lnTo>
                  <a:lnTo>
                    <a:pt x="559917" y="122186"/>
                  </a:lnTo>
                  <a:lnTo>
                    <a:pt x="574929" y="122186"/>
                  </a:lnTo>
                  <a:lnTo>
                    <a:pt x="574929" y="0"/>
                  </a:lnTo>
                  <a:close/>
                </a:path>
                <a:path w="608965" h="158114">
                  <a:moveTo>
                    <a:pt x="608838" y="33667"/>
                  </a:moveTo>
                  <a:lnTo>
                    <a:pt x="593826" y="33667"/>
                  </a:lnTo>
                  <a:lnTo>
                    <a:pt x="593826" y="122186"/>
                  </a:lnTo>
                  <a:lnTo>
                    <a:pt x="608838" y="122186"/>
                  </a:lnTo>
                  <a:lnTo>
                    <a:pt x="608838" y="33667"/>
                  </a:lnTo>
                  <a:close/>
                </a:path>
                <a:path w="608965" h="158114">
                  <a:moveTo>
                    <a:pt x="608838" y="0"/>
                  </a:moveTo>
                  <a:lnTo>
                    <a:pt x="593826" y="0"/>
                  </a:lnTo>
                  <a:lnTo>
                    <a:pt x="593826" y="17259"/>
                  </a:lnTo>
                  <a:lnTo>
                    <a:pt x="608838" y="17259"/>
                  </a:lnTo>
                  <a:lnTo>
                    <a:pt x="608838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88715" y="1611795"/>
              <a:ext cx="71932" cy="905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80117" y="1611795"/>
              <a:ext cx="78003" cy="126428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0185044" y="1685213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7094" y="0"/>
                  </a:moveTo>
                  <a:lnTo>
                    <a:pt x="0" y="0"/>
                  </a:lnTo>
                  <a:lnTo>
                    <a:pt x="0" y="17094"/>
                  </a:lnTo>
                  <a:lnTo>
                    <a:pt x="17094" y="17094"/>
                  </a:lnTo>
                  <a:lnTo>
                    <a:pt x="1709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1" name="object 5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25423" y="2234183"/>
            <a:ext cx="4907280" cy="3215640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6394703" y="2234183"/>
            <a:ext cx="4907280" cy="3215640"/>
            <a:chOff x="6394703" y="2234183"/>
            <a:chExt cx="4907280" cy="3215640"/>
          </a:xfrm>
        </p:grpSpPr>
        <p:sp>
          <p:nvSpPr>
            <p:cNvPr id="53" name="object 53"/>
            <p:cNvSpPr/>
            <p:nvPr/>
          </p:nvSpPr>
          <p:spPr>
            <a:xfrm>
              <a:off x="6402323" y="2241803"/>
              <a:ext cx="4892040" cy="3200400"/>
            </a:xfrm>
            <a:custGeom>
              <a:avLst/>
              <a:gdLst/>
              <a:ahLst/>
              <a:cxnLst/>
              <a:rect l="l" t="t" r="r" b="b"/>
              <a:pathLst>
                <a:path w="4892040" h="3200400">
                  <a:moveTo>
                    <a:pt x="483717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145536"/>
                  </a:lnTo>
                  <a:lnTo>
                    <a:pt x="4304" y="3166913"/>
                  </a:lnTo>
                  <a:lnTo>
                    <a:pt x="16049" y="3184350"/>
                  </a:lnTo>
                  <a:lnTo>
                    <a:pt x="33486" y="3196095"/>
                  </a:lnTo>
                  <a:lnTo>
                    <a:pt x="54864" y="3200400"/>
                  </a:lnTo>
                  <a:lnTo>
                    <a:pt x="4837176" y="3200400"/>
                  </a:lnTo>
                  <a:lnTo>
                    <a:pt x="4858553" y="3196095"/>
                  </a:lnTo>
                  <a:lnTo>
                    <a:pt x="4875990" y="3184350"/>
                  </a:lnTo>
                  <a:lnTo>
                    <a:pt x="4887735" y="3166913"/>
                  </a:lnTo>
                  <a:lnTo>
                    <a:pt x="4892040" y="3145536"/>
                  </a:lnTo>
                  <a:lnTo>
                    <a:pt x="4892040" y="54863"/>
                  </a:lnTo>
                  <a:lnTo>
                    <a:pt x="4887735" y="33486"/>
                  </a:lnTo>
                  <a:lnTo>
                    <a:pt x="4875990" y="16049"/>
                  </a:lnTo>
                  <a:lnTo>
                    <a:pt x="4858553" y="4304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402323" y="2241803"/>
              <a:ext cx="4892040" cy="3200400"/>
            </a:xfrm>
            <a:custGeom>
              <a:avLst/>
              <a:gdLst/>
              <a:ahLst/>
              <a:cxnLst/>
              <a:rect l="l" t="t" r="r" b="b"/>
              <a:pathLst>
                <a:path w="4892040" h="320040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4837176" y="0"/>
                  </a:lnTo>
                  <a:lnTo>
                    <a:pt x="4858553" y="4304"/>
                  </a:lnTo>
                  <a:lnTo>
                    <a:pt x="4875990" y="16049"/>
                  </a:lnTo>
                  <a:lnTo>
                    <a:pt x="4887735" y="33486"/>
                  </a:lnTo>
                  <a:lnTo>
                    <a:pt x="4892040" y="54863"/>
                  </a:lnTo>
                  <a:lnTo>
                    <a:pt x="4892040" y="3145536"/>
                  </a:lnTo>
                  <a:lnTo>
                    <a:pt x="4887735" y="3166913"/>
                  </a:lnTo>
                  <a:lnTo>
                    <a:pt x="4875990" y="3184350"/>
                  </a:lnTo>
                  <a:lnTo>
                    <a:pt x="4858553" y="3196095"/>
                  </a:lnTo>
                  <a:lnTo>
                    <a:pt x="4837176" y="3200400"/>
                  </a:lnTo>
                  <a:lnTo>
                    <a:pt x="54864" y="3200400"/>
                  </a:lnTo>
                  <a:lnTo>
                    <a:pt x="33486" y="3196095"/>
                  </a:lnTo>
                  <a:lnTo>
                    <a:pt x="16049" y="3184350"/>
                  </a:lnTo>
                  <a:lnTo>
                    <a:pt x="4304" y="3166913"/>
                  </a:lnTo>
                  <a:lnTo>
                    <a:pt x="0" y="314553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19112" y="2672880"/>
              <a:ext cx="487845" cy="10386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57414" y="2674594"/>
              <a:ext cx="435140" cy="10035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844929" y="2672879"/>
              <a:ext cx="591820" cy="104139"/>
            </a:xfrm>
            <a:custGeom>
              <a:avLst/>
              <a:gdLst/>
              <a:ahLst/>
              <a:cxnLst/>
              <a:rect l="l" t="t" r="r" b="b"/>
              <a:pathLst>
                <a:path w="591820" h="104139">
                  <a:moveTo>
                    <a:pt x="96951" y="1714"/>
                  </a:moveTo>
                  <a:lnTo>
                    <a:pt x="66548" y="1714"/>
                  </a:lnTo>
                  <a:lnTo>
                    <a:pt x="48539" y="70167"/>
                  </a:lnTo>
                  <a:lnTo>
                    <a:pt x="30340" y="1714"/>
                  </a:lnTo>
                  <a:lnTo>
                    <a:pt x="0" y="1714"/>
                  </a:lnTo>
                  <a:lnTo>
                    <a:pt x="0" y="102069"/>
                  </a:lnTo>
                  <a:lnTo>
                    <a:pt x="18821" y="102069"/>
                  </a:lnTo>
                  <a:lnTo>
                    <a:pt x="18821" y="23063"/>
                  </a:lnTo>
                  <a:lnTo>
                    <a:pt x="38684" y="102069"/>
                  </a:lnTo>
                  <a:lnTo>
                    <a:pt x="58191" y="102069"/>
                  </a:lnTo>
                  <a:lnTo>
                    <a:pt x="78117" y="23063"/>
                  </a:lnTo>
                  <a:lnTo>
                    <a:pt x="78117" y="102069"/>
                  </a:lnTo>
                  <a:lnTo>
                    <a:pt x="96951" y="102069"/>
                  </a:lnTo>
                  <a:lnTo>
                    <a:pt x="96951" y="1714"/>
                  </a:lnTo>
                  <a:close/>
                </a:path>
                <a:path w="591820" h="104139">
                  <a:moveTo>
                    <a:pt x="203517" y="102069"/>
                  </a:moveTo>
                  <a:lnTo>
                    <a:pt x="194386" y="79273"/>
                  </a:lnTo>
                  <a:lnTo>
                    <a:pt x="187604" y="62357"/>
                  </a:lnTo>
                  <a:lnTo>
                    <a:pt x="172694" y="25120"/>
                  </a:lnTo>
                  <a:lnTo>
                    <a:pt x="166204" y="8915"/>
                  </a:lnTo>
                  <a:lnTo>
                    <a:pt x="166204" y="62357"/>
                  </a:lnTo>
                  <a:lnTo>
                    <a:pt x="138823" y="62357"/>
                  </a:lnTo>
                  <a:lnTo>
                    <a:pt x="152361" y="25120"/>
                  </a:lnTo>
                  <a:lnTo>
                    <a:pt x="166204" y="62357"/>
                  </a:lnTo>
                  <a:lnTo>
                    <a:pt x="166204" y="8915"/>
                  </a:lnTo>
                  <a:lnTo>
                    <a:pt x="163322" y="1714"/>
                  </a:lnTo>
                  <a:lnTo>
                    <a:pt x="141897" y="1714"/>
                  </a:lnTo>
                  <a:lnTo>
                    <a:pt x="102806" y="102069"/>
                  </a:lnTo>
                  <a:lnTo>
                    <a:pt x="124294" y="102069"/>
                  </a:lnTo>
                  <a:lnTo>
                    <a:pt x="132588" y="79273"/>
                  </a:lnTo>
                  <a:lnTo>
                    <a:pt x="172707" y="79273"/>
                  </a:lnTo>
                  <a:lnTo>
                    <a:pt x="181457" y="102069"/>
                  </a:lnTo>
                  <a:lnTo>
                    <a:pt x="203517" y="102069"/>
                  </a:lnTo>
                  <a:close/>
                </a:path>
                <a:path w="591820" h="104139">
                  <a:moveTo>
                    <a:pt x="287350" y="1714"/>
                  </a:moveTo>
                  <a:lnTo>
                    <a:pt x="268516" y="1714"/>
                  </a:lnTo>
                  <a:lnTo>
                    <a:pt x="268516" y="68732"/>
                  </a:lnTo>
                  <a:lnTo>
                    <a:pt x="227444" y="1714"/>
                  </a:lnTo>
                  <a:lnTo>
                    <a:pt x="207721" y="1714"/>
                  </a:lnTo>
                  <a:lnTo>
                    <a:pt x="207721" y="102069"/>
                  </a:lnTo>
                  <a:lnTo>
                    <a:pt x="226542" y="102069"/>
                  </a:lnTo>
                  <a:lnTo>
                    <a:pt x="226542" y="36626"/>
                  </a:lnTo>
                  <a:lnTo>
                    <a:pt x="267004" y="102069"/>
                  </a:lnTo>
                  <a:lnTo>
                    <a:pt x="287350" y="102069"/>
                  </a:lnTo>
                  <a:lnTo>
                    <a:pt x="287350" y="1714"/>
                  </a:lnTo>
                  <a:close/>
                </a:path>
                <a:path w="591820" h="104139">
                  <a:moveTo>
                    <a:pt x="404482" y="102069"/>
                  </a:moveTo>
                  <a:lnTo>
                    <a:pt x="395351" y="79273"/>
                  </a:lnTo>
                  <a:lnTo>
                    <a:pt x="388569" y="62357"/>
                  </a:lnTo>
                  <a:lnTo>
                    <a:pt x="373659" y="25120"/>
                  </a:lnTo>
                  <a:lnTo>
                    <a:pt x="367169" y="8915"/>
                  </a:lnTo>
                  <a:lnTo>
                    <a:pt x="367169" y="62357"/>
                  </a:lnTo>
                  <a:lnTo>
                    <a:pt x="339788" y="62357"/>
                  </a:lnTo>
                  <a:lnTo>
                    <a:pt x="353326" y="25120"/>
                  </a:lnTo>
                  <a:lnTo>
                    <a:pt x="367169" y="62357"/>
                  </a:lnTo>
                  <a:lnTo>
                    <a:pt x="367169" y="8915"/>
                  </a:lnTo>
                  <a:lnTo>
                    <a:pt x="364286" y="1714"/>
                  </a:lnTo>
                  <a:lnTo>
                    <a:pt x="342861" y="1714"/>
                  </a:lnTo>
                  <a:lnTo>
                    <a:pt x="303771" y="102069"/>
                  </a:lnTo>
                  <a:lnTo>
                    <a:pt x="325259" y="102069"/>
                  </a:lnTo>
                  <a:lnTo>
                    <a:pt x="333552" y="79273"/>
                  </a:lnTo>
                  <a:lnTo>
                    <a:pt x="373672" y="79273"/>
                  </a:lnTo>
                  <a:lnTo>
                    <a:pt x="382422" y="102069"/>
                  </a:lnTo>
                  <a:lnTo>
                    <a:pt x="404482" y="102069"/>
                  </a:lnTo>
                  <a:close/>
                </a:path>
                <a:path w="591820" h="104139">
                  <a:moveTo>
                    <a:pt x="501942" y="48260"/>
                  </a:moveTo>
                  <a:lnTo>
                    <a:pt x="458266" y="48260"/>
                  </a:lnTo>
                  <a:lnTo>
                    <a:pt x="458266" y="65176"/>
                  </a:lnTo>
                  <a:lnTo>
                    <a:pt x="481469" y="65176"/>
                  </a:lnTo>
                  <a:lnTo>
                    <a:pt x="481469" y="77901"/>
                  </a:lnTo>
                  <a:lnTo>
                    <a:pt x="478421" y="80276"/>
                  </a:lnTo>
                  <a:lnTo>
                    <a:pt x="474751" y="82308"/>
                  </a:lnTo>
                  <a:lnTo>
                    <a:pt x="466217" y="85623"/>
                  </a:lnTo>
                  <a:lnTo>
                    <a:pt x="461962" y="86461"/>
                  </a:lnTo>
                  <a:lnTo>
                    <a:pt x="449135" y="86461"/>
                  </a:lnTo>
                  <a:lnTo>
                    <a:pt x="428967" y="50723"/>
                  </a:lnTo>
                  <a:lnTo>
                    <a:pt x="429450" y="42951"/>
                  </a:lnTo>
                  <a:lnTo>
                    <a:pt x="449072" y="17310"/>
                  </a:lnTo>
                  <a:lnTo>
                    <a:pt x="463778" y="17310"/>
                  </a:lnTo>
                  <a:lnTo>
                    <a:pt x="468630" y="18745"/>
                  </a:lnTo>
                  <a:lnTo>
                    <a:pt x="476453" y="24447"/>
                  </a:lnTo>
                  <a:lnTo>
                    <a:pt x="479107" y="28346"/>
                  </a:lnTo>
                  <a:lnTo>
                    <a:pt x="480517" y="33261"/>
                  </a:lnTo>
                  <a:lnTo>
                    <a:pt x="500646" y="29502"/>
                  </a:lnTo>
                  <a:lnTo>
                    <a:pt x="466763" y="495"/>
                  </a:lnTo>
                  <a:lnTo>
                    <a:pt x="457936" y="0"/>
                  </a:lnTo>
                  <a:lnTo>
                    <a:pt x="448348" y="0"/>
                  </a:lnTo>
                  <a:lnTo>
                    <a:pt x="414655" y="23685"/>
                  </a:lnTo>
                  <a:lnTo>
                    <a:pt x="408089" y="51549"/>
                  </a:lnTo>
                  <a:lnTo>
                    <a:pt x="408444" y="58648"/>
                  </a:lnTo>
                  <a:lnTo>
                    <a:pt x="426072" y="93522"/>
                  </a:lnTo>
                  <a:lnTo>
                    <a:pt x="459028" y="103784"/>
                  </a:lnTo>
                  <a:lnTo>
                    <a:pt x="467283" y="103784"/>
                  </a:lnTo>
                  <a:lnTo>
                    <a:pt x="475449" y="102222"/>
                  </a:lnTo>
                  <a:lnTo>
                    <a:pt x="491553" y="95973"/>
                  </a:lnTo>
                  <a:lnTo>
                    <a:pt x="497700" y="92354"/>
                  </a:lnTo>
                  <a:lnTo>
                    <a:pt x="501942" y="88239"/>
                  </a:lnTo>
                  <a:lnTo>
                    <a:pt x="501942" y="48260"/>
                  </a:lnTo>
                  <a:close/>
                </a:path>
                <a:path w="591820" h="104139">
                  <a:moveTo>
                    <a:pt x="591642" y="85166"/>
                  </a:moveTo>
                  <a:lnTo>
                    <a:pt x="535571" y="85166"/>
                  </a:lnTo>
                  <a:lnTo>
                    <a:pt x="535571" y="57848"/>
                  </a:lnTo>
                  <a:lnTo>
                    <a:pt x="585952" y="57848"/>
                  </a:lnTo>
                  <a:lnTo>
                    <a:pt x="585952" y="40944"/>
                  </a:lnTo>
                  <a:lnTo>
                    <a:pt x="535571" y="40944"/>
                  </a:lnTo>
                  <a:lnTo>
                    <a:pt x="535571" y="18694"/>
                  </a:lnTo>
                  <a:lnTo>
                    <a:pt x="589724" y="18694"/>
                  </a:lnTo>
                  <a:lnTo>
                    <a:pt x="589724" y="1714"/>
                  </a:lnTo>
                  <a:lnTo>
                    <a:pt x="515302" y="1714"/>
                  </a:lnTo>
                  <a:lnTo>
                    <a:pt x="515302" y="102069"/>
                  </a:lnTo>
                  <a:lnTo>
                    <a:pt x="591642" y="102069"/>
                  </a:lnTo>
                  <a:lnTo>
                    <a:pt x="591642" y="85166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457399" y="2674594"/>
              <a:ext cx="287197" cy="10035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67101" y="2674594"/>
              <a:ext cx="79768" cy="10035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720839" y="3063239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173736" y="0"/>
                  </a:moveTo>
                  <a:lnTo>
                    <a:pt x="127529" y="6201"/>
                  </a:lnTo>
                  <a:lnTo>
                    <a:pt x="86021" y="23706"/>
                  </a:lnTo>
                  <a:lnTo>
                    <a:pt x="50863" y="50863"/>
                  </a:lnTo>
                  <a:lnTo>
                    <a:pt x="23706" y="86021"/>
                  </a:lnTo>
                  <a:lnTo>
                    <a:pt x="6201" y="127529"/>
                  </a:lnTo>
                  <a:lnTo>
                    <a:pt x="0" y="173736"/>
                  </a:lnTo>
                  <a:lnTo>
                    <a:pt x="6201" y="219942"/>
                  </a:lnTo>
                  <a:lnTo>
                    <a:pt x="23706" y="261450"/>
                  </a:lnTo>
                  <a:lnTo>
                    <a:pt x="50863" y="296608"/>
                  </a:lnTo>
                  <a:lnTo>
                    <a:pt x="86021" y="323765"/>
                  </a:lnTo>
                  <a:lnTo>
                    <a:pt x="127529" y="341270"/>
                  </a:lnTo>
                  <a:lnTo>
                    <a:pt x="173736" y="347472"/>
                  </a:lnTo>
                  <a:lnTo>
                    <a:pt x="219942" y="341270"/>
                  </a:lnTo>
                  <a:lnTo>
                    <a:pt x="261450" y="323765"/>
                  </a:lnTo>
                  <a:lnTo>
                    <a:pt x="296608" y="296608"/>
                  </a:lnTo>
                  <a:lnTo>
                    <a:pt x="323765" y="261450"/>
                  </a:lnTo>
                  <a:lnTo>
                    <a:pt x="341270" y="219942"/>
                  </a:lnTo>
                  <a:lnTo>
                    <a:pt x="347472" y="173736"/>
                  </a:lnTo>
                  <a:lnTo>
                    <a:pt x="341270" y="127529"/>
                  </a:lnTo>
                  <a:lnTo>
                    <a:pt x="323765" y="86021"/>
                  </a:lnTo>
                  <a:lnTo>
                    <a:pt x="296608" y="50863"/>
                  </a:lnTo>
                  <a:lnTo>
                    <a:pt x="261450" y="23706"/>
                  </a:lnTo>
                  <a:lnTo>
                    <a:pt x="219942" y="6201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6720839" y="3063239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0" y="173736"/>
                  </a:moveTo>
                  <a:lnTo>
                    <a:pt x="6201" y="127529"/>
                  </a:lnTo>
                  <a:lnTo>
                    <a:pt x="23706" y="86021"/>
                  </a:lnTo>
                  <a:lnTo>
                    <a:pt x="50863" y="50863"/>
                  </a:lnTo>
                  <a:lnTo>
                    <a:pt x="86021" y="23706"/>
                  </a:lnTo>
                  <a:lnTo>
                    <a:pt x="127529" y="6201"/>
                  </a:lnTo>
                  <a:lnTo>
                    <a:pt x="173736" y="0"/>
                  </a:lnTo>
                  <a:lnTo>
                    <a:pt x="219942" y="6201"/>
                  </a:lnTo>
                  <a:lnTo>
                    <a:pt x="261450" y="23706"/>
                  </a:lnTo>
                  <a:lnTo>
                    <a:pt x="296608" y="50863"/>
                  </a:lnTo>
                  <a:lnTo>
                    <a:pt x="323765" y="86021"/>
                  </a:lnTo>
                  <a:lnTo>
                    <a:pt x="341270" y="127529"/>
                  </a:lnTo>
                  <a:lnTo>
                    <a:pt x="347472" y="173736"/>
                  </a:lnTo>
                  <a:lnTo>
                    <a:pt x="341270" y="219942"/>
                  </a:lnTo>
                  <a:lnTo>
                    <a:pt x="323765" y="261450"/>
                  </a:lnTo>
                  <a:lnTo>
                    <a:pt x="296608" y="296608"/>
                  </a:lnTo>
                  <a:lnTo>
                    <a:pt x="261450" y="323765"/>
                  </a:lnTo>
                  <a:lnTo>
                    <a:pt x="219942" y="341270"/>
                  </a:lnTo>
                  <a:lnTo>
                    <a:pt x="173736" y="347472"/>
                  </a:lnTo>
                  <a:lnTo>
                    <a:pt x="127529" y="341270"/>
                  </a:lnTo>
                  <a:lnTo>
                    <a:pt x="86021" y="323765"/>
                  </a:lnTo>
                  <a:lnTo>
                    <a:pt x="50863" y="296608"/>
                  </a:lnTo>
                  <a:lnTo>
                    <a:pt x="23706" y="261450"/>
                  </a:lnTo>
                  <a:lnTo>
                    <a:pt x="6201" y="219942"/>
                  </a:lnTo>
                  <a:lnTo>
                    <a:pt x="0" y="173736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03123" y="3145536"/>
              <a:ext cx="182879" cy="18287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30173" y="3197110"/>
              <a:ext cx="1698002" cy="12015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720839" y="363016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173736" y="0"/>
                  </a:moveTo>
                  <a:lnTo>
                    <a:pt x="127529" y="6201"/>
                  </a:lnTo>
                  <a:lnTo>
                    <a:pt x="86021" y="23706"/>
                  </a:lnTo>
                  <a:lnTo>
                    <a:pt x="50863" y="50863"/>
                  </a:lnTo>
                  <a:lnTo>
                    <a:pt x="23706" y="86021"/>
                  </a:lnTo>
                  <a:lnTo>
                    <a:pt x="6201" y="127529"/>
                  </a:lnTo>
                  <a:lnTo>
                    <a:pt x="0" y="173735"/>
                  </a:lnTo>
                  <a:lnTo>
                    <a:pt x="6201" y="219942"/>
                  </a:lnTo>
                  <a:lnTo>
                    <a:pt x="23706" y="261450"/>
                  </a:lnTo>
                  <a:lnTo>
                    <a:pt x="50863" y="296608"/>
                  </a:lnTo>
                  <a:lnTo>
                    <a:pt x="86021" y="323765"/>
                  </a:lnTo>
                  <a:lnTo>
                    <a:pt x="127529" y="341270"/>
                  </a:lnTo>
                  <a:lnTo>
                    <a:pt x="173736" y="347471"/>
                  </a:lnTo>
                  <a:lnTo>
                    <a:pt x="219942" y="341270"/>
                  </a:lnTo>
                  <a:lnTo>
                    <a:pt x="261450" y="323765"/>
                  </a:lnTo>
                  <a:lnTo>
                    <a:pt x="296608" y="296608"/>
                  </a:lnTo>
                  <a:lnTo>
                    <a:pt x="323765" y="261450"/>
                  </a:lnTo>
                  <a:lnTo>
                    <a:pt x="341270" y="219942"/>
                  </a:lnTo>
                  <a:lnTo>
                    <a:pt x="347472" y="173735"/>
                  </a:lnTo>
                  <a:lnTo>
                    <a:pt x="341270" y="127529"/>
                  </a:lnTo>
                  <a:lnTo>
                    <a:pt x="323765" y="86021"/>
                  </a:lnTo>
                  <a:lnTo>
                    <a:pt x="296608" y="50863"/>
                  </a:lnTo>
                  <a:lnTo>
                    <a:pt x="261450" y="23706"/>
                  </a:lnTo>
                  <a:lnTo>
                    <a:pt x="219942" y="6201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6720839" y="363016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0" y="173735"/>
                  </a:moveTo>
                  <a:lnTo>
                    <a:pt x="6201" y="127529"/>
                  </a:lnTo>
                  <a:lnTo>
                    <a:pt x="23706" y="86021"/>
                  </a:lnTo>
                  <a:lnTo>
                    <a:pt x="50863" y="50863"/>
                  </a:lnTo>
                  <a:lnTo>
                    <a:pt x="86021" y="23706"/>
                  </a:lnTo>
                  <a:lnTo>
                    <a:pt x="127529" y="6201"/>
                  </a:lnTo>
                  <a:lnTo>
                    <a:pt x="173736" y="0"/>
                  </a:lnTo>
                  <a:lnTo>
                    <a:pt x="219942" y="6201"/>
                  </a:lnTo>
                  <a:lnTo>
                    <a:pt x="261450" y="23706"/>
                  </a:lnTo>
                  <a:lnTo>
                    <a:pt x="296608" y="50863"/>
                  </a:lnTo>
                  <a:lnTo>
                    <a:pt x="323765" y="86021"/>
                  </a:lnTo>
                  <a:lnTo>
                    <a:pt x="341270" y="127529"/>
                  </a:lnTo>
                  <a:lnTo>
                    <a:pt x="347472" y="173735"/>
                  </a:lnTo>
                  <a:lnTo>
                    <a:pt x="341270" y="219942"/>
                  </a:lnTo>
                  <a:lnTo>
                    <a:pt x="323765" y="261450"/>
                  </a:lnTo>
                  <a:lnTo>
                    <a:pt x="296608" y="296608"/>
                  </a:lnTo>
                  <a:lnTo>
                    <a:pt x="261450" y="323765"/>
                  </a:lnTo>
                  <a:lnTo>
                    <a:pt x="219942" y="341270"/>
                  </a:lnTo>
                  <a:lnTo>
                    <a:pt x="173736" y="347471"/>
                  </a:lnTo>
                  <a:lnTo>
                    <a:pt x="127529" y="341270"/>
                  </a:lnTo>
                  <a:lnTo>
                    <a:pt x="86021" y="323765"/>
                  </a:lnTo>
                  <a:lnTo>
                    <a:pt x="50863" y="296608"/>
                  </a:lnTo>
                  <a:lnTo>
                    <a:pt x="23706" y="261450"/>
                  </a:lnTo>
                  <a:lnTo>
                    <a:pt x="6201" y="219942"/>
                  </a:lnTo>
                  <a:lnTo>
                    <a:pt x="0" y="173735"/>
                  </a:lnTo>
                  <a:close/>
                </a:path>
              </a:pathLst>
            </a:custGeom>
            <a:ln w="12192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03123" y="3712476"/>
              <a:ext cx="182879" cy="18288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231608" y="3764292"/>
              <a:ext cx="1645767" cy="9476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6720839" y="4197095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173736" y="0"/>
                  </a:moveTo>
                  <a:lnTo>
                    <a:pt x="127529" y="6201"/>
                  </a:lnTo>
                  <a:lnTo>
                    <a:pt x="86021" y="23706"/>
                  </a:lnTo>
                  <a:lnTo>
                    <a:pt x="50863" y="50863"/>
                  </a:lnTo>
                  <a:lnTo>
                    <a:pt x="23706" y="86021"/>
                  </a:lnTo>
                  <a:lnTo>
                    <a:pt x="6201" y="127529"/>
                  </a:lnTo>
                  <a:lnTo>
                    <a:pt x="0" y="173735"/>
                  </a:lnTo>
                  <a:lnTo>
                    <a:pt x="6201" y="219942"/>
                  </a:lnTo>
                  <a:lnTo>
                    <a:pt x="23706" y="261450"/>
                  </a:lnTo>
                  <a:lnTo>
                    <a:pt x="50863" y="296608"/>
                  </a:lnTo>
                  <a:lnTo>
                    <a:pt x="86021" y="323765"/>
                  </a:lnTo>
                  <a:lnTo>
                    <a:pt x="127529" y="341270"/>
                  </a:lnTo>
                  <a:lnTo>
                    <a:pt x="173736" y="347471"/>
                  </a:lnTo>
                  <a:lnTo>
                    <a:pt x="219942" y="341270"/>
                  </a:lnTo>
                  <a:lnTo>
                    <a:pt x="261450" y="323765"/>
                  </a:lnTo>
                  <a:lnTo>
                    <a:pt x="296608" y="296608"/>
                  </a:lnTo>
                  <a:lnTo>
                    <a:pt x="323765" y="261450"/>
                  </a:lnTo>
                  <a:lnTo>
                    <a:pt x="341270" y="219942"/>
                  </a:lnTo>
                  <a:lnTo>
                    <a:pt x="347472" y="173735"/>
                  </a:lnTo>
                  <a:lnTo>
                    <a:pt x="341270" y="127529"/>
                  </a:lnTo>
                  <a:lnTo>
                    <a:pt x="323765" y="86021"/>
                  </a:lnTo>
                  <a:lnTo>
                    <a:pt x="296608" y="50863"/>
                  </a:lnTo>
                  <a:lnTo>
                    <a:pt x="261450" y="23706"/>
                  </a:lnTo>
                  <a:lnTo>
                    <a:pt x="219942" y="6201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6720839" y="4197095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0" y="173735"/>
                  </a:moveTo>
                  <a:lnTo>
                    <a:pt x="6201" y="127529"/>
                  </a:lnTo>
                  <a:lnTo>
                    <a:pt x="23706" y="86021"/>
                  </a:lnTo>
                  <a:lnTo>
                    <a:pt x="50863" y="50863"/>
                  </a:lnTo>
                  <a:lnTo>
                    <a:pt x="86021" y="23706"/>
                  </a:lnTo>
                  <a:lnTo>
                    <a:pt x="127529" y="6201"/>
                  </a:lnTo>
                  <a:lnTo>
                    <a:pt x="173736" y="0"/>
                  </a:lnTo>
                  <a:lnTo>
                    <a:pt x="219942" y="6201"/>
                  </a:lnTo>
                  <a:lnTo>
                    <a:pt x="261450" y="23706"/>
                  </a:lnTo>
                  <a:lnTo>
                    <a:pt x="296608" y="50863"/>
                  </a:lnTo>
                  <a:lnTo>
                    <a:pt x="323765" y="86021"/>
                  </a:lnTo>
                  <a:lnTo>
                    <a:pt x="341270" y="127529"/>
                  </a:lnTo>
                  <a:lnTo>
                    <a:pt x="347472" y="173735"/>
                  </a:lnTo>
                  <a:lnTo>
                    <a:pt x="341270" y="219942"/>
                  </a:lnTo>
                  <a:lnTo>
                    <a:pt x="323765" y="261450"/>
                  </a:lnTo>
                  <a:lnTo>
                    <a:pt x="296608" y="296608"/>
                  </a:lnTo>
                  <a:lnTo>
                    <a:pt x="261450" y="323765"/>
                  </a:lnTo>
                  <a:lnTo>
                    <a:pt x="219942" y="341270"/>
                  </a:lnTo>
                  <a:lnTo>
                    <a:pt x="173736" y="347471"/>
                  </a:lnTo>
                  <a:lnTo>
                    <a:pt x="127529" y="341270"/>
                  </a:lnTo>
                  <a:lnTo>
                    <a:pt x="86021" y="323765"/>
                  </a:lnTo>
                  <a:lnTo>
                    <a:pt x="50863" y="296608"/>
                  </a:lnTo>
                  <a:lnTo>
                    <a:pt x="23706" y="261450"/>
                  </a:lnTo>
                  <a:lnTo>
                    <a:pt x="6201" y="219942"/>
                  </a:lnTo>
                  <a:lnTo>
                    <a:pt x="0" y="173735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803123" y="4279379"/>
              <a:ext cx="182879" cy="18288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231608" y="4331601"/>
              <a:ext cx="2364232" cy="12015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6720839" y="4764023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173736" y="0"/>
                  </a:moveTo>
                  <a:lnTo>
                    <a:pt x="127529" y="6201"/>
                  </a:lnTo>
                  <a:lnTo>
                    <a:pt x="86021" y="23706"/>
                  </a:lnTo>
                  <a:lnTo>
                    <a:pt x="50863" y="50863"/>
                  </a:lnTo>
                  <a:lnTo>
                    <a:pt x="23706" y="86021"/>
                  </a:lnTo>
                  <a:lnTo>
                    <a:pt x="6201" y="127529"/>
                  </a:lnTo>
                  <a:lnTo>
                    <a:pt x="0" y="173736"/>
                  </a:lnTo>
                  <a:lnTo>
                    <a:pt x="6201" y="219942"/>
                  </a:lnTo>
                  <a:lnTo>
                    <a:pt x="23706" y="261450"/>
                  </a:lnTo>
                  <a:lnTo>
                    <a:pt x="50863" y="296608"/>
                  </a:lnTo>
                  <a:lnTo>
                    <a:pt x="86021" y="323765"/>
                  </a:lnTo>
                  <a:lnTo>
                    <a:pt x="127529" y="341270"/>
                  </a:lnTo>
                  <a:lnTo>
                    <a:pt x="173736" y="347472"/>
                  </a:lnTo>
                  <a:lnTo>
                    <a:pt x="219942" y="341270"/>
                  </a:lnTo>
                  <a:lnTo>
                    <a:pt x="261450" y="323765"/>
                  </a:lnTo>
                  <a:lnTo>
                    <a:pt x="296608" y="296608"/>
                  </a:lnTo>
                  <a:lnTo>
                    <a:pt x="323765" y="261450"/>
                  </a:lnTo>
                  <a:lnTo>
                    <a:pt x="341270" y="219942"/>
                  </a:lnTo>
                  <a:lnTo>
                    <a:pt x="347472" y="173736"/>
                  </a:lnTo>
                  <a:lnTo>
                    <a:pt x="341270" y="127529"/>
                  </a:lnTo>
                  <a:lnTo>
                    <a:pt x="323765" y="86021"/>
                  </a:lnTo>
                  <a:lnTo>
                    <a:pt x="296608" y="50863"/>
                  </a:lnTo>
                  <a:lnTo>
                    <a:pt x="261450" y="23706"/>
                  </a:lnTo>
                  <a:lnTo>
                    <a:pt x="219942" y="6201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6720839" y="4764023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79" h="347979">
                  <a:moveTo>
                    <a:pt x="0" y="173736"/>
                  </a:moveTo>
                  <a:lnTo>
                    <a:pt x="6201" y="127529"/>
                  </a:lnTo>
                  <a:lnTo>
                    <a:pt x="23706" y="86021"/>
                  </a:lnTo>
                  <a:lnTo>
                    <a:pt x="50863" y="50863"/>
                  </a:lnTo>
                  <a:lnTo>
                    <a:pt x="86021" y="23706"/>
                  </a:lnTo>
                  <a:lnTo>
                    <a:pt x="127529" y="6201"/>
                  </a:lnTo>
                  <a:lnTo>
                    <a:pt x="173736" y="0"/>
                  </a:lnTo>
                  <a:lnTo>
                    <a:pt x="219942" y="6201"/>
                  </a:lnTo>
                  <a:lnTo>
                    <a:pt x="261450" y="23706"/>
                  </a:lnTo>
                  <a:lnTo>
                    <a:pt x="296608" y="50863"/>
                  </a:lnTo>
                  <a:lnTo>
                    <a:pt x="323765" y="86021"/>
                  </a:lnTo>
                  <a:lnTo>
                    <a:pt x="341270" y="127529"/>
                  </a:lnTo>
                  <a:lnTo>
                    <a:pt x="347472" y="173736"/>
                  </a:lnTo>
                  <a:lnTo>
                    <a:pt x="341270" y="219942"/>
                  </a:lnTo>
                  <a:lnTo>
                    <a:pt x="323765" y="261450"/>
                  </a:lnTo>
                  <a:lnTo>
                    <a:pt x="296608" y="296608"/>
                  </a:lnTo>
                  <a:lnTo>
                    <a:pt x="261450" y="323765"/>
                  </a:lnTo>
                  <a:lnTo>
                    <a:pt x="219942" y="341270"/>
                  </a:lnTo>
                  <a:lnTo>
                    <a:pt x="173736" y="347472"/>
                  </a:lnTo>
                  <a:lnTo>
                    <a:pt x="127529" y="341270"/>
                  </a:lnTo>
                  <a:lnTo>
                    <a:pt x="86021" y="323765"/>
                  </a:lnTo>
                  <a:lnTo>
                    <a:pt x="50863" y="296608"/>
                  </a:lnTo>
                  <a:lnTo>
                    <a:pt x="23706" y="261450"/>
                  </a:lnTo>
                  <a:lnTo>
                    <a:pt x="6201" y="219942"/>
                  </a:lnTo>
                  <a:lnTo>
                    <a:pt x="0" y="173736"/>
                  </a:lnTo>
                  <a:close/>
                </a:path>
              </a:pathLst>
            </a:custGeom>
            <a:ln w="12192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803123" y="4846319"/>
              <a:ext cx="182879" cy="18288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225537" y="4898783"/>
              <a:ext cx="1438262" cy="120154"/>
            </a:xfrm>
            <a:prstGeom prst="rect">
              <a:avLst/>
            </a:prstGeom>
          </p:spPr>
        </p:pic>
      </p:grpSp>
      <p:sp>
        <p:nvSpPr>
          <p:cNvPr id="78" name="object 78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7" name="object 7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1506416" y="6472889"/>
            <a:ext cx="78232" cy="646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249" y="478516"/>
            <a:ext cx="857177" cy="8398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3935" y="478516"/>
            <a:ext cx="509270" cy="8398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34993" y="970495"/>
            <a:ext cx="257175" cy="304800"/>
            <a:chOff x="534993" y="970495"/>
            <a:chExt cx="257175" cy="304800"/>
          </a:xfrm>
        </p:grpSpPr>
        <p:sp>
          <p:nvSpPr>
            <p:cNvPr id="5" name="object 5"/>
            <p:cNvSpPr/>
            <p:nvPr/>
          </p:nvSpPr>
          <p:spPr>
            <a:xfrm>
              <a:off x="541178" y="976680"/>
              <a:ext cx="244475" cy="292100"/>
            </a:xfrm>
            <a:custGeom>
              <a:avLst/>
              <a:gdLst/>
              <a:ahLst/>
              <a:cxnLst/>
              <a:rect l="l" t="t" r="r" b="b"/>
              <a:pathLst>
                <a:path w="244475" h="292100">
                  <a:moveTo>
                    <a:pt x="144653" y="0"/>
                  </a:moveTo>
                  <a:lnTo>
                    <a:pt x="99174" y="0"/>
                  </a:lnTo>
                  <a:lnTo>
                    <a:pt x="0" y="291922"/>
                  </a:lnTo>
                  <a:lnTo>
                    <a:pt x="38976" y="291922"/>
                  </a:lnTo>
                  <a:lnTo>
                    <a:pt x="69303" y="200101"/>
                  </a:lnTo>
                  <a:lnTo>
                    <a:pt x="212937" y="200101"/>
                  </a:lnTo>
                  <a:lnTo>
                    <a:pt x="202887" y="170649"/>
                  </a:lnTo>
                  <a:lnTo>
                    <a:pt x="77089" y="170649"/>
                  </a:lnTo>
                  <a:lnTo>
                    <a:pt x="105676" y="86194"/>
                  </a:lnTo>
                  <a:lnTo>
                    <a:pt x="109741" y="72880"/>
                  </a:lnTo>
                  <a:lnTo>
                    <a:pt x="113522" y="59610"/>
                  </a:lnTo>
                  <a:lnTo>
                    <a:pt x="117060" y="46422"/>
                  </a:lnTo>
                  <a:lnTo>
                    <a:pt x="120396" y="33350"/>
                  </a:lnTo>
                  <a:lnTo>
                    <a:pt x="156033" y="33350"/>
                  </a:lnTo>
                  <a:lnTo>
                    <a:pt x="144653" y="0"/>
                  </a:lnTo>
                  <a:close/>
                </a:path>
                <a:path w="244475" h="292100">
                  <a:moveTo>
                    <a:pt x="212937" y="200101"/>
                  </a:moveTo>
                  <a:lnTo>
                    <a:pt x="172808" y="200101"/>
                  </a:lnTo>
                  <a:lnTo>
                    <a:pt x="203987" y="291922"/>
                  </a:lnTo>
                  <a:lnTo>
                    <a:pt x="244271" y="291922"/>
                  </a:lnTo>
                  <a:lnTo>
                    <a:pt x="212937" y="200101"/>
                  </a:lnTo>
                  <a:close/>
                </a:path>
                <a:path w="244475" h="292100">
                  <a:moveTo>
                    <a:pt x="156033" y="33350"/>
                  </a:moveTo>
                  <a:lnTo>
                    <a:pt x="121272" y="33350"/>
                  </a:lnTo>
                  <a:lnTo>
                    <a:pt x="124548" y="46125"/>
                  </a:lnTo>
                  <a:lnTo>
                    <a:pt x="128033" y="59178"/>
                  </a:lnTo>
                  <a:lnTo>
                    <a:pt x="131925" y="72637"/>
                  </a:lnTo>
                  <a:lnTo>
                    <a:pt x="136423" y="86626"/>
                  </a:lnTo>
                  <a:lnTo>
                    <a:pt x="165011" y="170649"/>
                  </a:lnTo>
                  <a:lnTo>
                    <a:pt x="202887" y="170649"/>
                  </a:lnTo>
                  <a:lnTo>
                    <a:pt x="156033" y="3335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082" y="1003846"/>
              <a:ext cx="100291" cy="14966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1178" y="976680"/>
              <a:ext cx="244475" cy="292100"/>
            </a:xfrm>
            <a:custGeom>
              <a:avLst/>
              <a:gdLst/>
              <a:ahLst/>
              <a:cxnLst/>
              <a:rect l="l" t="t" r="r" b="b"/>
              <a:pathLst>
                <a:path w="244475" h="292100">
                  <a:moveTo>
                    <a:pt x="69303" y="200101"/>
                  </a:moveTo>
                  <a:lnTo>
                    <a:pt x="38976" y="291922"/>
                  </a:lnTo>
                  <a:lnTo>
                    <a:pt x="0" y="291922"/>
                  </a:lnTo>
                  <a:lnTo>
                    <a:pt x="99174" y="0"/>
                  </a:lnTo>
                  <a:lnTo>
                    <a:pt x="144653" y="0"/>
                  </a:lnTo>
                  <a:lnTo>
                    <a:pt x="244271" y="291922"/>
                  </a:lnTo>
                  <a:lnTo>
                    <a:pt x="203987" y="291922"/>
                  </a:lnTo>
                  <a:lnTo>
                    <a:pt x="172808" y="200101"/>
                  </a:lnTo>
                  <a:lnTo>
                    <a:pt x="69303" y="200101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975048" y="968336"/>
            <a:ext cx="192405" cy="306705"/>
            <a:chOff x="975048" y="968336"/>
            <a:chExt cx="192405" cy="306705"/>
          </a:xfrm>
        </p:grpSpPr>
        <p:sp>
          <p:nvSpPr>
            <p:cNvPr id="9" name="object 9"/>
            <p:cNvSpPr/>
            <p:nvPr/>
          </p:nvSpPr>
          <p:spPr>
            <a:xfrm>
              <a:off x="981233" y="974521"/>
              <a:ext cx="180340" cy="294640"/>
            </a:xfrm>
            <a:custGeom>
              <a:avLst/>
              <a:gdLst/>
              <a:ahLst/>
              <a:cxnLst/>
              <a:rect l="l" t="t" r="r" b="b"/>
              <a:pathLst>
                <a:path w="180340" h="294640">
                  <a:moveTo>
                    <a:pt x="72339" y="0"/>
                  </a:moveTo>
                  <a:lnTo>
                    <a:pt x="50800" y="454"/>
                  </a:lnTo>
                  <a:lnTo>
                    <a:pt x="31621" y="1679"/>
                  </a:lnTo>
                  <a:lnTo>
                    <a:pt x="14715" y="3471"/>
                  </a:lnTo>
                  <a:lnTo>
                    <a:pt x="0" y="5626"/>
                  </a:lnTo>
                  <a:lnTo>
                    <a:pt x="0" y="294081"/>
                  </a:lnTo>
                  <a:lnTo>
                    <a:pt x="37680" y="294081"/>
                  </a:lnTo>
                  <a:lnTo>
                    <a:pt x="37680" y="177139"/>
                  </a:lnTo>
                  <a:lnTo>
                    <a:pt x="96999" y="177139"/>
                  </a:lnTo>
                  <a:lnTo>
                    <a:pt x="118946" y="171673"/>
                  </a:lnTo>
                  <a:lnTo>
                    <a:pt x="140055" y="161649"/>
                  </a:lnTo>
                  <a:lnTo>
                    <a:pt x="155101" y="149415"/>
                  </a:lnTo>
                  <a:lnTo>
                    <a:pt x="68872" y="149415"/>
                  </a:lnTo>
                  <a:lnTo>
                    <a:pt x="59856" y="149246"/>
                  </a:lnTo>
                  <a:lnTo>
                    <a:pt x="51652" y="148713"/>
                  </a:lnTo>
                  <a:lnTo>
                    <a:pt x="44260" y="147776"/>
                  </a:lnTo>
                  <a:lnTo>
                    <a:pt x="37680" y="146392"/>
                  </a:lnTo>
                  <a:lnTo>
                    <a:pt x="37680" y="32905"/>
                  </a:lnTo>
                  <a:lnTo>
                    <a:pt x="43659" y="31704"/>
                  </a:lnTo>
                  <a:lnTo>
                    <a:pt x="51708" y="30746"/>
                  </a:lnTo>
                  <a:lnTo>
                    <a:pt x="61623" y="30112"/>
                  </a:lnTo>
                  <a:lnTo>
                    <a:pt x="73202" y="29883"/>
                  </a:lnTo>
                  <a:lnTo>
                    <a:pt x="159348" y="29883"/>
                  </a:lnTo>
                  <a:lnTo>
                    <a:pt x="154190" y="24256"/>
                  </a:lnTo>
                  <a:lnTo>
                    <a:pt x="139329" y="13882"/>
                  </a:lnTo>
                  <a:lnTo>
                    <a:pt x="120732" y="6275"/>
                  </a:lnTo>
                  <a:lnTo>
                    <a:pt x="98803" y="1679"/>
                  </a:lnTo>
                  <a:lnTo>
                    <a:pt x="99779" y="1679"/>
                  </a:lnTo>
                  <a:lnTo>
                    <a:pt x="72339" y="0"/>
                  </a:lnTo>
                  <a:close/>
                </a:path>
                <a:path w="180340" h="294640">
                  <a:moveTo>
                    <a:pt x="96999" y="177139"/>
                  </a:moveTo>
                  <a:lnTo>
                    <a:pt x="37680" y="177139"/>
                  </a:lnTo>
                  <a:lnTo>
                    <a:pt x="44494" y="178462"/>
                  </a:lnTo>
                  <a:lnTo>
                    <a:pt x="51873" y="179255"/>
                  </a:lnTo>
                  <a:lnTo>
                    <a:pt x="61803" y="179743"/>
                  </a:lnTo>
                  <a:lnTo>
                    <a:pt x="68008" y="179743"/>
                  </a:lnTo>
                  <a:lnTo>
                    <a:pt x="94673" y="177718"/>
                  </a:lnTo>
                  <a:lnTo>
                    <a:pt x="96999" y="177139"/>
                  </a:lnTo>
                  <a:close/>
                </a:path>
                <a:path w="180340" h="294640">
                  <a:moveTo>
                    <a:pt x="159348" y="29883"/>
                  </a:moveTo>
                  <a:lnTo>
                    <a:pt x="73202" y="29883"/>
                  </a:lnTo>
                  <a:lnTo>
                    <a:pt x="101498" y="33394"/>
                  </a:lnTo>
                  <a:lnTo>
                    <a:pt x="123220" y="44010"/>
                  </a:lnTo>
                  <a:lnTo>
                    <a:pt x="137148" y="61853"/>
                  </a:lnTo>
                  <a:lnTo>
                    <a:pt x="142062" y="87045"/>
                  </a:lnTo>
                  <a:lnTo>
                    <a:pt x="137019" y="113786"/>
                  </a:lnTo>
                  <a:lnTo>
                    <a:pt x="122516" y="133337"/>
                  </a:lnTo>
                  <a:lnTo>
                    <a:pt x="99489" y="145335"/>
                  </a:lnTo>
                  <a:lnTo>
                    <a:pt x="68872" y="149415"/>
                  </a:lnTo>
                  <a:lnTo>
                    <a:pt x="155101" y="149415"/>
                  </a:lnTo>
                  <a:lnTo>
                    <a:pt x="178305" y="104075"/>
                  </a:lnTo>
                  <a:lnTo>
                    <a:pt x="179755" y="85318"/>
                  </a:lnTo>
                  <a:lnTo>
                    <a:pt x="178015" y="66764"/>
                  </a:lnTo>
                  <a:lnTo>
                    <a:pt x="172983" y="50239"/>
                  </a:lnTo>
                  <a:lnTo>
                    <a:pt x="164946" y="35989"/>
                  </a:lnTo>
                  <a:lnTo>
                    <a:pt x="159348" y="29883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729" y="998220"/>
              <a:ext cx="116751" cy="13190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233" y="974521"/>
              <a:ext cx="180340" cy="294640"/>
            </a:xfrm>
            <a:custGeom>
              <a:avLst/>
              <a:gdLst/>
              <a:ahLst/>
              <a:cxnLst/>
              <a:rect l="l" t="t" r="r" b="b"/>
              <a:pathLst>
                <a:path w="180340" h="294640">
                  <a:moveTo>
                    <a:pt x="0" y="5626"/>
                  </a:moveTo>
                  <a:lnTo>
                    <a:pt x="14715" y="3471"/>
                  </a:lnTo>
                  <a:lnTo>
                    <a:pt x="31621" y="1679"/>
                  </a:lnTo>
                  <a:lnTo>
                    <a:pt x="50800" y="454"/>
                  </a:lnTo>
                  <a:lnTo>
                    <a:pt x="72339" y="0"/>
                  </a:lnTo>
                  <a:lnTo>
                    <a:pt x="98401" y="1595"/>
                  </a:lnTo>
                  <a:lnTo>
                    <a:pt x="139329" y="13882"/>
                  </a:lnTo>
                  <a:lnTo>
                    <a:pt x="172983" y="50239"/>
                  </a:lnTo>
                  <a:lnTo>
                    <a:pt x="179755" y="85318"/>
                  </a:lnTo>
                  <a:lnTo>
                    <a:pt x="178305" y="104075"/>
                  </a:lnTo>
                  <a:lnTo>
                    <a:pt x="157226" y="147688"/>
                  </a:lnTo>
                  <a:lnTo>
                    <a:pt x="118946" y="171673"/>
                  </a:lnTo>
                  <a:lnTo>
                    <a:pt x="68008" y="179743"/>
                  </a:lnTo>
                  <a:lnTo>
                    <a:pt x="59737" y="179641"/>
                  </a:lnTo>
                  <a:lnTo>
                    <a:pt x="51873" y="179255"/>
                  </a:lnTo>
                  <a:lnTo>
                    <a:pt x="44494" y="178462"/>
                  </a:lnTo>
                  <a:lnTo>
                    <a:pt x="37680" y="177139"/>
                  </a:lnTo>
                  <a:lnTo>
                    <a:pt x="37680" y="294081"/>
                  </a:lnTo>
                  <a:lnTo>
                    <a:pt x="0" y="294081"/>
                  </a:lnTo>
                  <a:lnTo>
                    <a:pt x="0" y="5626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243149" y="1048029"/>
            <a:ext cx="332740" cy="231775"/>
            <a:chOff x="1243149" y="1048029"/>
            <a:chExt cx="332740" cy="23177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3149" y="1048029"/>
              <a:ext cx="117614" cy="2267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6034" y="1048029"/>
              <a:ext cx="179552" cy="23152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622564" y="970064"/>
            <a:ext cx="408305" cy="309245"/>
            <a:chOff x="1622564" y="970064"/>
            <a:chExt cx="408305" cy="30924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2564" y="1048461"/>
              <a:ext cx="177812" cy="2306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21065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821065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977402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2875" y="82727"/>
                  </a:moveTo>
                  <a:lnTo>
                    <a:pt x="4762" y="82727"/>
                  </a:lnTo>
                  <a:lnTo>
                    <a:pt x="4762" y="292353"/>
                  </a:lnTo>
                  <a:lnTo>
                    <a:pt x="42875" y="292353"/>
                  </a:lnTo>
                  <a:lnTo>
                    <a:pt x="42875" y="82727"/>
                  </a:lnTo>
                  <a:close/>
                </a:path>
                <a:path w="47625" h="292734">
                  <a:moveTo>
                    <a:pt x="23825" y="0"/>
                  </a:moveTo>
                  <a:lnTo>
                    <a:pt x="14251" y="1832"/>
                  </a:lnTo>
                  <a:lnTo>
                    <a:pt x="6711" y="6872"/>
                  </a:lnTo>
                  <a:lnTo>
                    <a:pt x="1772" y="14428"/>
                  </a:lnTo>
                  <a:lnTo>
                    <a:pt x="0" y="23812"/>
                  </a:lnTo>
                  <a:lnTo>
                    <a:pt x="1698" y="32954"/>
                  </a:lnTo>
                  <a:lnTo>
                    <a:pt x="6442" y="40386"/>
                  </a:lnTo>
                  <a:lnTo>
                    <a:pt x="13705" y="45379"/>
                  </a:lnTo>
                  <a:lnTo>
                    <a:pt x="22961" y="47205"/>
                  </a:lnTo>
                  <a:lnTo>
                    <a:pt x="33204" y="45379"/>
                  </a:lnTo>
                  <a:lnTo>
                    <a:pt x="40933" y="40386"/>
                  </a:lnTo>
                  <a:lnTo>
                    <a:pt x="45741" y="32954"/>
                  </a:lnTo>
                  <a:lnTo>
                    <a:pt x="47218" y="23812"/>
                  </a:lnTo>
                  <a:lnTo>
                    <a:pt x="45572" y="14428"/>
                  </a:lnTo>
                  <a:lnTo>
                    <a:pt x="40879" y="6872"/>
                  </a:lnTo>
                  <a:lnTo>
                    <a:pt x="33507" y="1832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977402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762" y="82727"/>
                  </a:moveTo>
                  <a:lnTo>
                    <a:pt x="42875" y="82727"/>
                  </a:lnTo>
                  <a:lnTo>
                    <a:pt x="42875" y="292353"/>
                  </a:lnTo>
                  <a:lnTo>
                    <a:pt x="4762" y="292353"/>
                  </a:lnTo>
                  <a:lnTo>
                    <a:pt x="4762" y="82727"/>
                  </a:lnTo>
                  <a:close/>
                </a:path>
                <a:path w="47625" h="292734">
                  <a:moveTo>
                    <a:pt x="47218" y="23812"/>
                  </a:moveTo>
                  <a:lnTo>
                    <a:pt x="45741" y="32954"/>
                  </a:lnTo>
                  <a:lnTo>
                    <a:pt x="40933" y="40386"/>
                  </a:lnTo>
                  <a:lnTo>
                    <a:pt x="33204" y="45379"/>
                  </a:lnTo>
                  <a:lnTo>
                    <a:pt x="22961" y="47205"/>
                  </a:lnTo>
                  <a:lnTo>
                    <a:pt x="13705" y="45379"/>
                  </a:lnTo>
                  <a:lnTo>
                    <a:pt x="6442" y="40385"/>
                  </a:lnTo>
                  <a:lnTo>
                    <a:pt x="1698" y="32954"/>
                  </a:lnTo>
                  <a:lnTo>
                    <a:pt x="0" y="23812"/>
                  </a:lnTo>
                  <a:lnTo>
                    <a:pt x="1772" y="14428"/>
                  </a:lnTo>
                  <a:lnTo>
                    <a:pt x="6711" y="6872"/>
                  </a:lnTo>
                  <a:lnTo>
                    <a:pt x="14251" y="1832"/>
                  </a:lnTo>
                  <a:lnTo>
                    <a:pt x="23825" y="0"/>
                  </a:lnTo>
                  <a:lnTo>
                    <a:pt x="33507" y="1832"/>
                  </a:lnTo>
                  <a:lnTo>
                    <a:pt x="40879" y="6872"/>
                  </a:lnTo>
                  <a:lnTo>
                    <a:pt x="45572" y="14428"/>
                  </a:lnTo>
                  <a:lnTo>
                    <a:pt x="47218" y="2381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2079510" y="1048029"/>
            <a:ext cx="379730" cy="231775"/>
            <a:chOff x="2079510" y="1048029"/>
            <a:chExt cx="379730" cy="231775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79510" y="1048461"/>
              <a:ext cx="177812" cy="2306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9167" y="1048029"/>
              <a:ext cx="179552" cy="231521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2517381" y="954900"/>
            <a:ext cx="50800" cy="320040"/>
            <a:chOff x="2517381" y="954900"/>
            <a:chExt cx="50800" cy="320040"/>
          </a:xfrm>
        </p:grpSpPr>
        <p:sp>
          <p:nvSpPr>
            <p:cNvPr id="25" name="object 25"/>
            <p:cNvSpPr/>
            <p:nvPr/>
          </p:nvSpPr>
          <p:spPr>
            <a:xfrm>
              <a:off x="2523566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5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523566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5" h="307975">
                  <a:moveTo>
                    <a:pt x="0" y="0"/>
                  </a:moveTo>
                  <a:lnTo>
                    <a:pt x="38112" y="0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/>
          <p:cNvGrpSpPr/>
          <p:nvPr/>
        </p:nvGrpSpPr>
        <p:grpSpPr>
          <a:xfrm>
            <a:off x="2713164" y="967460"/>
            <a:ext cx="252095" cy="310515"/>
            <a:chOff x="2713164" y="967460"/>
            <a:chExt cx="252095" cy="310515"/>
          </a:xfrm>
        </p:grpSpPr>
        <p:sp>
          <p:nvSpPr>
            <p:cNvPr id="28" name="object 28"/>
            <p:cNvSpPr/>
            <p:nvPr/>
          </p:nvSpPr>
          <p:spPr>
            <a:xfrm>
              <a:off x="2719349" y="973645"/>
              <a:ext cx="240029" cy="298450"/>
            </a:xfrm>
            <a:custGeom>
              <a:avLst/>
              <a:gdLst/>
              <a:ahLst/>
              <a:cxnLst/>
              <a:rect l="l" t="t" r="r" b="b"/>
              <a:pathLst>
                <a:path w="240030" h="298450">
                  <a:moveTo>
                    <a:pt x="158089" y="0"/>
                  </a:moveTo>
                  <a:lnTo>
                    <a:pt x="104099" y="7318"/>
                  </a:lnTo>
                  <a:lnTo>
                    <a:pt x="60277" y="27985"/>
                  </a:lnTo>
                  <a:lnTo>
                    <a:pt x="27641" y="60065"/>
                  </a:lnTo>
                  <a:lnTo>
                    <a:pt x="7209" y="101622"/>
                  </a:lnTo>
                  <a:lnTo>
                    <a:pt x="0" y="150723"/>
                  </a:lnTo>
                  <a:lnTo>
                    <a:pt x="2827" y="183485"/>
                  </a:lnTo>
                  <a:lnTo>
                    <a:pt x="23751" y="238611"/>
                  </a:lnTo>
                  <a:lnTo>
                    <a:pt x="63616" y="276966"/>
                  </a:lnTo>
                  <a:lnTo>
                    <a:pt x="118181" y="295793"/>
                  </a:lnTo>
                  <a:lnTo>
                    <a:pt x="149847" y="297980"/>
                  </a:lnTo>
                  <a:lnTo>
                    <a:pt x="178112" y="296329"/>
                  </a:lnTo>
                  <a:lnTo>
                    <a:pt x="203126" y="292242"/>
                  </a:lnTo>
                  <a:lnTo>
                    <a:pt x="223917" y="287018"/>
                  </a:lnTo>
                  <a:lnTo>
                    <a:pt x="239509" y="281952"/>
                  </a:lnTo>
                  <a:lnTo>
                    <a:pt x="239509" y="141630"/>
                  </a:lnTo>
                  <a:lnTo>
                    <a:pt x="143357" y="141630"/>
                  </a:lnTo>
                  <a:lnTo>
                    <a:pt x="143357" y="171945"/>
                  </a:lnTo>
                  <a:lnTo>
                    <a:pt x="202704" y="171945"/>
                  </a:lnTo>
                  <a:lnTo>
                    <a:pt x="202704" y="258991"/>
                  </a:lnTo>
                  <a:lnTo>
                    <a:pt x="194665" y="262043"/>
                  </a:lnTo>
                  <a:lnTo>
                    <a:pt x="183584" y="264525"/>
                  </a:lnTo>
                  <a:lnTo>
                    <a:pt x="169504" y="266192"/>
                  </a:lnTo>
                  <a:lnTo>
                    <a:pt x="152463" y="266801"/>
                  </a:lnTo>
                  <a:lnTo>
                    <a:pt x="106174" y="258808"/>
                  </a:lnTo>
                  <a:lnTo>
                    <a:pt x="70648" y="235667"/>
                  </a:lnTo>
                  <a:lnTo>
                    <a:pt x="47873" y="198639"/>
                  </a:lnTo>
                  <a:lnTo>
                    <a:pt x="39839" y="148983"/>
                  </a:lnTo>
                  <a:lnTo>
                    <a:pt x="48192" y="99772"/>
                  </a:lnTo>
                  <a:lnTo>
                    <a:pt x="71896" y="62855"/>
                  </a:lnTo>
                  <a:lnTo>
                    <a:pt x="108918" y="39659"/>
                  </a:lnTo>
                  <a:lnTo>
                    <a:pt x="157226" y="31610"/>
                  </a:lnTo>
                  <a:lnTo>
                    <a:pt x="177540" y="32597"/>
                  </a:lnTo>
                  <a:lnTo>
                    <a:pt x="194686" y="35290"/>
                  </a:lnTo>
                  <a:lnTo>
                    <a:pt x="209234" y="39282"/>
                  </a:lnTo>
                  <a:lnTo>
                    <a:pt x="221754" y="44170"/>
                  </a:lnTo>
                  <a:lnTo>
                    <a:pt x="230847" y="13423"/>
                  </a:lnTo>
                  <a:lnTo>
                    <a:pt x="218931" y="8770"/>
                  </a:lnTo>
                  <a:lnTo>
                    <a:pt x="202426" y="4440"/>
                  </a:lnTo>
                  <a:lnTo>
                    <a:pt x="181943" y="1245"/>
                  </a:lnTo>
                  <a:lnTo>
                    <a:pt x="15808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719349" y="973645"/>
              <a:ext cx="240029" cy="298450"/>
            </a:xfrm>
            <a:custGeom>
              <a:avLst/>
              <a:gdLst/>
              <a:ahLst/>
              <a:cxnLst/>
              <a:rect l="l" t="t" r="r" b="b"/>
              <a:pathLst>
                <a:path w="240030" h="298450">
                  <a:moveTo>
                    <a:pt x="239509" y="281952"/>
                  </a:moveTo>
                  <a:lnTo>
                    <a:pt x="223917" y="287018"/>
                  </a:lnTo>
                  <a:lnTo>
                    <a:pt x="203126" y="292242"/>
                  </a:lnTo>
                  <a:lnTo>
                    <a:pt x="178112" y="296329"/>
                  </a:lnTo>
                  <a:lnTo>
                    <a:pt x="149847" y="297980"/>
                  </a:lnTo>
                  <a:lnTo>
                    <a:pt x="118181" y="295793"/>
                  </a:lnTo>
                  <a:lnTo>
                    <a:pt x="63616" y="276966"/>
                  </a:lnTo>
                  <a:lnTo>
                    <a:pt x="23751" y="238611"/>
                  </a:lnTo>
                  <a:lnTo>
                    <a:pt x="2827" y="183485"/>
                  </a:lnTo>
                  <a:lnTo>
                    <a:pt x="0" y="150723"/>
                  </a:lnTo>
                  <a:lnTo>
                    <a:pt x="7209" y="101622"/>
                  </a:lnTo>
                  <a:lnTo>
                    <a:pt x="27641" y="60065"/>
                  </a:lnTo>
                  <a:lnTo>
                    <a:pt x="60277" y="27985"/>
                  </a:lnTo>
                  <a:lnTo>
                    <a:pt x="104099" y="7318"/>
                  </a:lnTo>
                  <a:lnTo>
                    <a:pt x="158089" y="0"/>
                  </a:lnTo>
                  <a:lnTo>
                    <a:pt x="181943" y="1245"/>
                  </a:lnTo>
                  <a:lnTo>
                    <a:pt x="230847" y="13423"/>
                  </a:lnTo>
                  <a:lnTo>
                    <a:pt x="209234" y="39282"/>
                  </a:lnTo>
                  <a:lnTo>
                    <a:pt x="194686" y="35290"/>
                  </a:lnTo>
                  <a:lnTo>
                    <a:pt x="177540" y="32597"/>
                  </a:lnTo>
                  <a:lnTo>
                    <a:pt x="157226" y="31610"/>
                  </a:lnTo>
                  <a:lnTo>
                    <a:pt x="108918" y="39659"/>
                  </a:lnTo>
                  <a:lnTo>
                    <a:pt x="71896" y="62855"/>
                  </a:lnTo>
                  <a:lnTo>
                    <a:pt x="48192" y="99772"/>
                  </a:lnTo>
                  <a:lnTo>
                    <a:pt x="39839" y="148983"/>
                  </a:lnTo>
                  <a:lnTo>
                    <a:pt x="47873" y="198639"/>
                  </a:lnTo>
                  <a:lnTo>
                    <a:pt x="70648" y="235667"/>
                  </a:lnTo>
                  <a:lnTo>
                    <a:pt x="106174" y="258808"/>
                  </a:lnTo>
                  <a:lnTo>
                    <a:pt x="152463" y="266801"/>
                  </a:lnTo>
                  <a:lnTo>
                    <a:pt x="169504" y="266192"/>
                  </a:lnTo>
                  <a:lnTo>
                    <a:pt x="183584" y="264525"/>
                  </a:lnTo>
                  <a:lnTo>
                    <a:pt x="194665" y="262043"/>
                  </a:lnTo>
                  <a:lnTo>
                    <a:pt x="202704" y="258991"/>
                  </a:lnTo>
                  <a:lnTo>
                    <a:pt x="202704" y="171945"/>
                  </a:lnTo>
                  <a:lnTo>
                    <a:pt x="143357" y="171945"/>
                  </a:lnTo>
                  <a:lnTo>
                    <a:pt x="143357" y="141630"/>
                  </a:lnTo>
                  <a:lnTo>
                    <a:pt x="239509" y="141630"/>
                  </a:lnTo>
                  <a:lnTo>
                    <a:pt x="239509" y="28195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/>
          <p:cNvGrpSpPr/>
          <p:nvPr/>
        </p:nvGrpSpPr>
        <p:grpSpPr>
          <a:xfrm>
            <a:off x="3044507" y="954900"/>
            <a:ext cx="1064895" cy="325120"/>
            <a:chOff x="3044507" y="954900"/>
            <a:chExt cx="1064895" cy="325120"/>
          </a:xfrm>
        </p:grpSpPr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4507" y="1048029"/>
              <a:ext cx="117614" cy="22674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95662" y="1048029"/>
              <a:ext cx="217233" cy="23152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455238" y="1058976"/>
              <a:ext cx="304800" cy="210185"/>
            </a:xfrm>
            <a:custGeom>
              <a:avLst/>
              <a:gdLst/>
              <a:ahLst/>
              <a:cxnLst/>
              <a:rect l="l" t="t" r="r" b="b"/>
              <a:pathLst>
                <a:path w="304800" h="210184">
                  <a:moveTo>
                    <a:pt x="304469" y="0"/>
                  </a:moveTo>
                  <a:lnTo>
                    <a:pt x="266776" y="0"/>
                  </a:lnTo>
                  <a:lnTo>
                    <a:pt x="236905" y="105244"/>
                  </a:lnTo>
                  <a:lnTo>
                    <a:pt x="231963" y="123295"/>
                  </a:lnTo>
                  <a:lnTo>
                    <a:pt x="227591" y="140539"/>
                  </a:lnTo>
                  <a:lnTo>
                    <a:pt x="223870" y="157138"/>
                  </a:lnTo>
                  <a:lnTo>
                    <a:pt x="220878" y="173253"/>
                  </a:lnTo>
                  <a:lnTo>
                    <a:pt x="219583" y="173253"/>
                  </a:lnTo>
                  <a:lnTo>
                    <a:pt x="215759" y="157132"/>
                  </a:lnTo>
                  <a:lnTo>
                    <a:pt x="211405" y="140485"/>
                  </a:lnTo>
                  <a:lnTo>
                    <a:pt x="206483" y="123113"/>
                  </a:lnTo>
                  <a:lnTo>
                    <a:pt x="168465" y="0"/>
                  </a:lnTo>
                  <a:lnTo>
                    <a:pt x="136423" y="0"/>
                  </a:lnTo>
                  <a:lnTo>
                    <a:pt x="102209" y="106984"/>
                  </a:lnTo>
                  <a:lnTo>
                    <a:pt x="92086" y="140595"/>
                  </a:lnTo>
                  <a:lnTo>
                    <a:pt x="87534" y="157105"/>
                  </a:lnTo>
                  <a:lnTo>
                    <a:pt x="83591" y="173253"/>
                  </a:lnTo>
                  <a:lnTo>
                    <a:pt x="82283" y="173253"/>
                  </a:lnTo>
                  <a:lnTo>
                    <a:pt x="79053" y="156977"/>
                  </a:lnTo>
                  <a:lnTo>
                    <a:pt x="75296" y="140541"/>
                  </a:lnTo>
                  <a:lnTo>
                    <a:pt x="71137" y="123786"/>
                  </a:lnTo>
                  <a:lnTo>
                    <a:pt x="38976" y="0"/>
                  </a:lnTo>
                  <a:lnTo>
                    <a:pt x="0" y="0"/>
                  </a:lnTo>
                  <a:lnTo>
                    <a:pt x="63220" y="209626"/>
                  </a:lnTo>
                  <a:lnTo>
                    <a:pt x="97878" y="209626"/>
                  </a:lnTo>
                  <a:lnTo>
                    <a:pt x="131660" y="110007"/>
                  </a:lnTo>
                  <a:lnTo>
                    <a:pt x="146578" y="58968"/>
                  </a:lnTo>
                  <a:lnTo>
                    <a:pt x="150710" y="40703"/>
                  </a:lnTo>
                  <a:lnTo>
                    <a:pt x="151574" y="40703"/>
                  </a:lnTo>
                  <a:lnTo>
                    <a:pt x="164917" y="92417"/>
                  </a:lnTo>
                  <a:lnTo>
                    <a:pt x="202247" y="209626"/>
                  </a:lnTo>
                  <a:lnTo>
                    <a:pt x="236905" y="209626"/>
                  </a:lnTo>
                  <a:lnTo>
                    <a:pt x="30446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455238" y="1058976"/>
              <a:ext cx="304800" cy="210185"/>
            </a:xfrm>
            <a:custGeom>
              <a:avLst/>
              <a:gdLst/>
              <a:ahLst/>
              <a:cxnLst/>
              <a:rect l="l" t="t" r="r" b="b"/>
              <a:pathLst>
                <a:path w="304800" h="210184">
                  <a:moveTo>
                    <a:pt x="38976" y="0"/>
                  </a:moveTo>
                  <a:lnTo>
                    <a:pt x="66700" y="106553"/>
                  </a:lnTo>
                  <a:lnTo>
                    <a:pt x="79053" y="156977"/>
                  </a:lnTo>
                  <a:lnTo>
                    <a:pt x="82283" y="173253"/>
                  </a:lnTo>
                  <a:lnTo>
                    <a:pt x="83591" y="173253"/>
                  </a:lnTo>
                  <a:lnTo>
                    <a:pt x="97044" y="123847"/>
                  </a:lnTo>
                  <a:lnTo>
                    <a:pt x="136423" y="0"/>
                  </a:lnTo>
                  <a:lnTo>
                    <a:pt x="168465" y="0"/>
                  </a:lnTo>
                  <a:lnTo>
                    <a:pt x="200952" y="104813"/>
                  </a:lnTo>
                  <a:lnTo>
                    <a:pt x="215759" y="157132"/>
                  </a:lnTo>
                  <a:lnTo>
                    <a:pt x="219583" y="173253"/>
                  </a:lnTo>
                  <a:lnTo>
                    <a:pt x="220878" y="173253"/>
                  </a:lnTo>
                  <a:lnTo>
                    <a:pt x="231963" y="123295"/>
                  </a:lnTo>
                  <a:lnTo>
                    <a:pt x="266776" y="0"/>
                  </a:lnTo>
                  <a:lnTo>
                    <a:pt x="304469" y="0"/>
                  </a:lnTo>
                  <a:lnTo>
                    <a:pt x="236905" y="209626"/>
                  </a:lnTo>
                  <a:lnTo>
                    <a:pt x="202247" y="209626"/>
                  </a:lnTo>
                  <a:lnTo>
                    <a:pt x="170205" y="109575"/>
                  </a:lnTo>
                  <a:lnTo>
                    <a:pt x="155641" y="58590"/>
                  </a:lnTo>
                  <a:lnTo>
                    <a:pt x="151574" y="40703"/>
                  </a:lnTo>
                  <a:lnTo>
                    <a:pt x="150710" y="40703"/>
                  </a:lnTo>
                  <a:lnTo>
                    <a:pt x="137014" y="93213"/>
                  </a:lnTo>
                  <a:lnTo>
                    <a:pt x="97878" y="209626"/>
                  </a:lnTo>
                  <a:lnTo>
                    <a:pt x="63220" y="209626"/>
                  </a:lnTo>
                  <a:lnTo>
                    <a:pt x="0" y="0"/>
                  </a:lnTo>
                  <a:lnTo>
                    <a:pt x="38976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763619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763619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924731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70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173685"/>
                  </a:lnTo>
                  <a:lnTo>
                    <a:pt x="38544" y="168046"/>
                  </a:lnTo>
                  <a:lnTo>
                    <a:pt x="59610" y="136004"/>
                  </a:lnTo>
                  <a:lnTo>
                    <a:pt x="91821" y="124739"/>
                  </a:lnTo>
                  <a:lnTo>
                    <a:pt x="114569" y="129734"/>
                  </a:lnTo>
                  <a:lnTo>
                    <a:pt x="129560" y="143256"/>
                  </a:lnTo>
                  <a:lnTo>
                    <a:pt x="137810" y="163112"/>
                  </a:lnTo>
                  <a:lnTo>
                    <a:pt x="140335" y="187109"/>
                  </a:lnTo>
                  <a:lnTo>
                    <a:pt x="140335" y="307517"/>
                  </a:lnTo>
                  <a:lnTo>
                    <a:pt x="178447" y="307517"/>
                  </a:lnTo>
                  <a:lnTo>
                    <a:pt x="178447" y="182791"/>
                  </a:lnTo>
                  <a:lnTo>
                    <a:pt x="170969" y="138263"/>
                  </a:lnTo>
                  <a:lnTo>
                    <a:pt x="152404" y="110832"/>
                  </a:lnTo>
                  <a:lnTo>
                    <a:pt x="128561" y="96966"/>
                  </a:lnTo>
                  <a:lnTo>
                    <a:pt x="105244" y="93129"/>
                  </a:lnTo>
                  <a:lnTo>
                    <a:pt x="94709" y="93907"/>
                  </a:lnTo>
                  <a:lnTo>
                    <a:pt x="57923" y="109371"/>
                  </a:lnTo>
                  <a:lnTo>
                    <a:pt x="38976" y="130810"/>
                  </a:lnTo>
                  <a:lnTo>
                    <a:pt x="38112" y="130810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924731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70" h="307975">
                  <a:moveTo>
                    <a:pt x="0" y="0"/>
                  </a:moveTo>
                  <a:lnTo>
                    <a:pt x="38112" y="0"/>
                  </a:lnTo>
                  <a:lnTo>
                    <a:pt x="38112" y="130810"/>
                  </a:lnTo>
                  <a:lnTo>
                    <a:pt x="38976" y="130810"/>
                  </a:lnTo>
                  <a:lnTo>
                    <a:pt x="66268" y="103962"/>
                  </a:lnTo>
                  <a:lnTo>
                    <a:pt x="105244" y="93129"/>
                  </a:lnTo>
                  <a:lnTo>
                    <a:pt x="128561" y="96966"/>
                  </a:lnTo>
                  <a:lnTo>
                    <a:pt x="152404" y="110832"/>
                  </a:lnTo>
                  <a:lnTo>
                    <a:pt x="170969" y="138263"/>
                  </a:lnTo>
                  <a:lnTo>
                    <a:pt x="178447" y="182791"/>
                  </a:lnTo>
                  <a:lnTo>
                    <a:pt x="178447" y="307517"/>
                  </a:lnTo>
                  <a:lnTo>
                    <a:pt x="140335" y="307517"/>
                  </a:lnTo>
                  <a:lnTo>
                    <a:pt x="140335" y="187109"/>
                  </a:lnTo>
                  <a:lnTo>
                    <a:pt x="137810" y="163112"/>
                  </a:lnTo>
                  <a:lnTo>
                    <a:pt x="129560" y="143256"/>
                  </a:lnTo>
                  <a:lnTo>
                    <a:pt x="114569" y="129734"/>
                  </a:lnTo>
                  <a:lnTo>
                    <a:pt x="91821" y="124739"/>
                  </a:lnTo>
                  <a:lnTo>
                    <a:pt x="74395" y="127772"/>
                  </a:lnTo>
                  <a:lnTo>
                    <a:pt x="40716" y="162852"/>
                  </a:lnTo>
                  <a:lnTo>
                    <a:pt x="38112" y="173685"/>
                  </a:lnTo>
                  <a:lnTo>
                    <a:pt x="38112" y="181051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/>
          <p:cNvGrpSpPr/>
          <p:nvPr/>
        </p:nvGrpSpPr>
        <p:grpSpPr>
          <a:xfrm>
            <a:off x="4280217" y="970495"/>
            <a:ext cx="175260" cy="304800"/>
            <a:chOff x="4280217" y="970495"/>
            <a:chExt cx="175260" cy="304800"/>
          </a:xfrm>
        </p:grpSpPr>
        <p:sp>
          <p:nvSpPr>
            <p:cNvPr id="40" name="object 40"/>
            <p:cNvSpPr/>
            <p:nvPr/>
          </p:nvSpPr>
          <p:spPr>
            <a:xfrm>
              <a:off x="4286402" y="976680"/>
              <a:ext cx="162560" cy="292100"/>
            </a:xfrm>
            <a:custGeom>
              <a:avLst/>
              <a:gdLst/>
              <a:ahLst/>
              <a:cxnLst/>
              <a:rect l="l" t="t" r="r" b="b"/>
              <a:pathLst>
                <a:path w="162560" h="292100">
                  <a:moveTo>
                    <a:pt x="162420" y="260350"/>
                  </a:moveTo>
                  <a:lnTo>
                    <a:pt x="37680" y="260350"/>
                  </a:lnTo>
                  <a:lnTo>
                    <a:pt x="37680" y="0"/>
                  </a:lnTo>
                  <a:lnTo>
                    <a:pt x="0" y="0"/>
                  </a:lnTo>
                  <a:lnTo>
                    <a:pt x="0" y="260350"/>
                  </a:lnTo>
                  <a:lnTo>
                    <a:pt x="0" y="292100"/>
                  </a:lnTo>
                  <a:lnTo>
                    <a:pt x="162420" y="292100"/>
                  </a:lnTo>
                  <a:lnTo>
                    <a:pt x="162420" y="26035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4286402" y="976680"/>
              <a:ext cx="162560" cy="292100"/>
            </a:xfrm>
            <a:custGeom>
              <a:avLst/>
              <a:gdLst/>
              <a:ahLst/>
              <a:cxnLst/>
              <a:rect l="l" t="t" r="r" b="b"/>
              <a:pathLst>
                <a:path w="162560" h="292100">
                  <a:moveTo>
                    <a:pt x="0" y="0"/>
                  </a:moveTo>
                  <a:lnTo>
                    <a:pt x="37680" y="0"/>
                  </a:lnTo>
                  <a:lnTo>
                    <a:pt x="37680" y="260299"/>
                  </a:lnTo>
                  <a:lnTo>
                    <a:pt x="162420" y="260299"/>
                  </a:lnTo>
                  <a:lnTo>
                    <a:pt x="162420" y="291909"/>
                  </a:lnTo>
                  <a:lnTo>
                    <a:pt x="0" y="291909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2" name="object 4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07598" y="1048029"/>
            <a:ext cx="217233" cy="23152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72672" y="1048029"/>
            <a:ext cx="217233" cy="231521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5051171" y="1048029"/>
            <a:ext cx="300990" cy="313055"/>
            <a:chOff x="5051171" y="1048029"/>
            <a:chExt cx="300990" cy="313055"/>
          </a:xfrm>
        </p:grpSpPr>
        <p:sp>
          <p:nvSpPr>
            <p:cNvPr id="45" name="object 45"/>
            <p:cNvSpPr/>
            <p:nvPr/>
          </p:nvSpPr>
          <p:spPr>
            <a:xfrm>
              <a:off x="5057356" y="1054214"/>
              <a:ext cx="200660" cy="300355"/>
            </a:xfrm>
            <a:custGeom>
              <a:avLst/>
              <a:gdLst/>
              <a:ahLst/>
              <a:cxnLst/>
              <a:rect l="l" t="t" r="r" b="b"/>
              <a:pathLst>
                <a:path w="200660" h="300355">
                  <a:moveTo>
                    <a:pt x="34213" y="4762"/>
                  </a:moveTo>
                  <a:lnTo>
                    <a:pt x="0" y="4762"/>
                  </a:lnTo>
                  <a:lnTo>
                    <a:pt x="634" y="20078"/>
                  </a:lnTo>
                  <a:lnTo>
                    <a:pt x="950" y="29395"/>
                  </a:lnTo>
                  <a:lnTo>
                    <a:pt x="1727" y="300151"/>
                  </a:lnTo>
                  <a:lnTo>
                    <a:pt x="39408" y="300151"/>
                  </a:lnTo>
                  <a:lnTo>
                    <a:pt x="39408" y="186232"/>
                  </a:lnTo>
                  <a:lnTo>
                    <a:pt x="80161" y="186232"/>
                  </a:lnTo>
                  <a:lnTo>
                    <a:pt x="78850" y="186013"/>
                  </a:lnTo>
                  <a:lnTo>
                    <a:pt x="41148" y="144665"/>
                  </a:lnTo>
                  <a:lnTo>
                    <a:pt x="39408" y="134683"/>
                  </a:lnTo>
                  <a:lnTo>
                    <a:pt x="39408" y="87922"/>
                  </a:lnTo>
                  <a:lnTo>
                    <a:pt x="63828" y="43197"/>
                  </a:lnTo>
                  <a:lnTo>
                    <a:pt x="68241" y="40703"/>
                  </a:lnTo>
                  <a:lnTo>
                    <a:pt x="35953" y="40703"/>
                  </a:lnTo>
                  <a:lnTo>
                    <a:pt x="34213" y="4762"/>
                  </a:lnTo>
                  <a:close/>
                </a:path>
                <a:path w="200660" h="300355">
                  <a:moveTo>
                    <a:pt x="80161" y="186232"/>
                  </a:moveTo>
                  <a:lnTo>
                    <a:pt x="40271" y="186232"/>
                  </a:lnTo>
                  <a:lnTo>
                    <a:pt x="51763" y="200147"/>
                  </a:lnTo>
                  <a:lnTo>
                    <a:pt x="66865" y="210488"/>
                  </a:lnTo>
                  <a:lnTo>
                    <a:pt x="84805" y="216931"/>
                  </a:lnTo>
                  <a:lnTo>
                    <a:pt x="104813" y="219151"/>
                  </a:lnTo>
                  <a:lnTo>
                    <a:pt x="140533" y="212153"/>
                  </a:lnTo>
                  <a:lnTo>
                    <a:pt x="170973" y="191106"/>
                  </a:lnTo>
                  <a:lnTo>
                    <a:pt x="172080" y="189268"/>
                  </a:lnTo>
                  <a:lnTo>
                    <a:pt x="98323" y="189268"/>
                  </a:lnTo>
                  <a:lnTo>
                    <a:pt x="80161" y="186232"/>
                  </a:lnTo>
                  <a:close/>
                </a:path>
                <a:path w="200660" h="300355">
                  <a:moveTo>
                    <a:pt x="175215" y="30314"/>
                  </a:moveTo>
                  <a:lnTo>
                    <a:pt x="99618" y="30314"/>
                  </a:lnTo>
                  <a:lnTo>
                    <a:pt x="126351" y="36588"/>
                  </a:lnTo>
                  <a:lnTo>
                    <a:pt x="145899" y="53541"/>
                  </a:lnTo>
                  <a:lnTo>
                    <a:pt x="157895" y="78369"/>
                  </a:lnTo>
                  <a:lnTo>
                    <a:pt x="161975" y="108267"/>
                  </a:lnTo>
                  <a:lnTo>
                    <a:pt x="157695" y="141203"/>
                  </a:lnTo>
                  <a:lnTo>
                    <a:pt x="145256" y="166793"/>
                  </a:lnTo>
                  <a:lnTo>
                    <a:pt x="125264" y="183371"/>
                  </a:lnTo>
                  <a:lnTo>
                    <a:pt x="98323" y="189268"/>
                  </a:lnTo>
                  <a:lnTo>
                    <a:pt x="172080" y="189268"/>
                  </a:lnTo>
                  <a:lnTo>
                    <a:pt x="192156" y="155929"/>
                  </a:lnTo>
                  <a:lnTo>
                    <a:pt x="200101" y="106540"/>
                  </a:lnTo>
                  <a:lnTo>
                    <a:pt x="193352" y="63034"/>
                  </a:lnTo>
                  <a:lnTo>
                    <a:pt x="175215" y="30314"/>
                  </a:lnTo>
                  <a:close/>
                </a:path>
                <a:path w="200660" h="300355">
                  <a:moveTo>
                    <a:pt x="111315" y="0"/>
                  </a:moveTo>
                  <a:lnTo>
                    <a:pt x="87432" y="2766"/>
                  </a:lnTo>
                  <a:lnTo>
                    <a:pt x="67079" y="10769"/>
                  </a:lnTo>
                  <a:lnTo>
                    <a:pt x="50220" y="23563"/>
                  </a:lnTo>
                  <a:lnTo>
                    <a:pt x="36817" y="40703"/>
                  </a:lnTo>
                  <a:lnTo>
                    <a:pt x="68241" y="40703"/>
                  </a:lnTo>
                  <a:lnTo>
                    <a:pt x="80686" y="33670"/>
                  </a:lnTo>
                  <a:lnTo>
                    <a:pt x="99618" y="30314"/>
                  </a:lnTo>
                  <a:lnTo>
                    <a:pt x="175215" y="30314"/>
                  </a:lnTo>
                  <a:lnTo>
                    <a:pt x="174705" y="29395"/>
                  </a:lnTo>
                  <a:lnTo>
                    <a:pt x="146560" y="7694"/>
                  </a:lnTo>
                  <a:lnTo>
                    <a:pt x="11131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90579" y="1078344"/>
              <a:ext cx="134937" cy="17132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057356" y="1054214"/>
              <a:ext cx="200660" cy="300355"/>
            </a:xfrm>
            <a:custGeom>
              <a:avLst/>
              <a:gdLst/>
              <a:ahLst/>
              <a:cxnLst/>
              <a:rect l="l" t="t" r="r" b="b"/>
              <a:pathLst>
                <a:path w="200660" h="300355">
                  <a:moveTo>
                    <a:pt x="1727" y="73190"/>
                  </a:moveTo>
                  <a:lnTo>
                    <a:pt x="1578" y="53966"/>
                  </a:lnTo>
                  <a:lnTo>
                    <a:pt x="1187" y="36371"/>
                  </a:lnTo>
                  <a:lnTo>
                    <a:pt x="634" y="20078"/>
                  </a:lnTo>
                  <a:lnTo>
                    <a:pt x="0" y="4762"/>
                  </a:lnTo>
                  <a:lnTo>
                    <a:pt x="34213" y="4762"/>
                  </a:lnTo>
                  <a:lnTo>
                    <a:pt x="35953" y="40703"/>
                  </a:lnTo>
                  <a:lnTo>
                    <a:pt x="36817" y="40703"/>
                  </a:lnTo>
                  <a:lnTo>
                    <a:pt x="50220" y="23563"/>
                  </a:lnTo>
                  <a:lnTo>
                    <a:pt x="67079" y="10769"/>
                  </a:lnTo>
                  <a:lnTo>
                    <a:pt x="87432" y="2766"/>
                  </a:lnTo>
                  <a:lnTo>
                    <a:pt x="111315" y="0"/>
                  </a:lnTo>
                  <a:lnTo>
                    <a:pt x="146560" y="7694"/>
                  </a:lnTo>
                  <a:lnTo>
                    <a:pt x="174705" y="29395"/>
                  </a:lnTo>
                  <a:lnTo>
                    <a:pt x="193352" y="63034"/>
                  </a:lnTo>
                  <a:lnTo>
                    <a:pt x="200101" y="106540"/>
                  </a:lnTo>
                  <a:lnTo>
                    <a:pt x="192156" y="155929"/>
                  </a:lnTo>
                  <a:lnTo>
                    <a:pt x="170973" y="191106"/>
                  </a:lnTo>
                  <a:lnTo>
                    <a:pt x="140533" y="212153"/>
                  </a:lnTo>
                  <a:lnTo>
                    <a:pt x="104813" y="219151"/>
                  </a:lnTo>
                  <a:lnTo>
                    <a:pt x="84805" y="216931"/>
                  </a:lnTo>
                  <a:lnTo>
                    <a:pt x="66865" y="210488"/>
                  </a:lnTo>
                  <a:lnTo>
                    <a:pt x="51763" y="200147"/>
                  </a:lnTo>
                  <a:lnTo>
                    <a:pt x="40271" y="186232"/>
                  </a:lnTo>
                  <a:lnTo>
                    <a:pt x="39408" y="186232"/>
                  </a:lnTo>
                  <a:lnTo>
                    <a:pt x="39408" y="300151"/>
                  </a:lnTo>
                  <a:lnTo>
                    <a:pt x="1727" y="300151"/>
                  </a:lnTo>
                  <a:lnTo>
                    <a:pt x="1727" y="7319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88089" y="1212608"/>
              <a:ext cx="63919" cy="66929"/>
            </a:xfrm>
            <a:prstGeom prst="rect">
              <a:avLst/>
            </a:prstGeom>
          </p:spPr>
        </p:pic>
      </p:grpSp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5423" y="2023872"/>
            <a:ext cx="1844039" cy="252984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011423" y="2023872"/>
            <a:ext cx="1844040" cy="252984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297423" y="2023872"/>
            <a:ext cx="1844040" cy="252984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583423" y="2023872"/>
            <a:ext cx="1844040" cy="2529840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869423" y="2023872"/>
            <a:ext cx="1844040" cy="2529840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4" name="object 5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11505984" y="6478994"/>
            <a:ext cx="88900" cy="57785"/>
          </a:xfrm>
          <a:custGeom>
            <a:avLst/>
            <a:gdLst/>
            <a:ahLst/>
            <a:cxnLst/>
            <a:rect l="l" t="t" r="r" b="b"/>
            <a:pathLst>
              <a:path w="88900" h="57784">
                <a:moveTo>
                  <a:pt x="19177" y="12"/>
                </a:moveTo>
                <a:lnTo>
                  <a:pt x="12547" y="12"/>
                </a:lnTo>
                <a:lnTo>
                  <a:pt x="0" y="6718"/>
                </a:lnTo>
                <a:lnTo>
                  <a:pt x="1498" y="12649"/>
                </a:lnTo>
                <a:lnTo>
                  <a:pt x="11480" y="7251"/>
                </a:lnTo>
                <a:lnTo>
                  <a:pt x="11671" y="7251"/>
                </a:lnTo>
                <a:lnTo>
                  <a:pt x="11671" y="57442"/>
                </a:lnTo>
                <a:lnTo>
                  <a:pt x="19177" y="57442"/>
                </a:lnTo>
                <a:lnTo>
                  <a:pt x="19177" y="12"/>
                </a:lnTo>
                <a:close/>
              </a:path>
              <a:path w="88900" h="57784">
                <a:moveTo>
                  <a:pt x="88557" y="35699"/>
                </a:moveTo>
                <a:lnTo>
                  <a:pt x="80518" y="35699"/>
                </a:lnTo>
                <a:lnTo>
                  <a:pt x="80518" y="7505"/>
                </a:lnTo>
                <a:lnTo>
                  <a:pt x="80518" y="0"/>
                </a:lnTo>
                <a:lnTo>
                  <a:pt x="73456" y="0"/>
                </a:lnTo>
                <a:lnTo>
                  <a:pt x="73456" y="7505"/>
                </a:lnTo>
                <a:lnTo>
                  <a:pt x="73279" y="10528"/>
                </a:lnTo>
                <a:lnTo>
                  <a:pt x="73190" y="35699"/>
                </a:lnTo>
                <a:lnTo>
                  <a:pt x="54368" y="35699"/>
                </a:lnTo>
                <a:lnTo>
                  <a:pt x="54368" y="35521"/>
                </a:lnTo>
                <a:lnTo>
                  <a:pt x="68414" y="15989"/>
                </a:lnTo>
                <a:lnTo>
                  <a:pt x="70002" y="13347"/>
                </a:lnTo>
                <a:lnTo>
                  <a:pt x="71412" y="10871"/>
                </a:lnTo>
                <a:lnTo>
                  <a:pt x="73190" y="7505"/>
                </a:lnTo>
                <a:lnTo>
                  <a:pt x="73456" y="7505"/>
                </a:lnTo>
                <a:lnTo>
                  <a:pt x="73456" y="0"/>
                </a:lnTo>
                <a:lnTo>
                  <a:pt x="72123" y="0"/>
                </a:lnTo>
                <a:lnTo>
                  <a:pt x="46494" y="36677"/>
                </a:lnTo>
                <a:lnTo>
                  <a:pt x="46494" y="41795"/>
                </a:lnTo>
                <a:lnTo>
                  <a:pt x="73190" y="41795"/>
                </a:lnTo>
                <a:lnTo>
                  <a:pt x="73190" y="57442"/>
                </a:lnTo>
                <a:lnTo>
                  <a:pt x="80518" y="57442"/>
                </a:lnTo>
                <a:lnTo>
                  <a:pt x="80518" y="41795"/>
                </a:lnTo>
                <a:lnTo>
                  <a:pt x="88557" y="41795"/>
                </a:lnTo>
                <a:lnTo>
                  <a:pt x="88557" y="35699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281" y="475233"/>
            <a:ext cx="467037" cy="858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8795" y="475233"/>
            <a:ext cx="491046" cy="8580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76206" y="1381772"/>
            <a:ext cx="508000" cy="798195"/>
          </a:xfrm>
          <a:custGeom>
            <a:avLst/>
            <a:gdLst/>
            <a:ahLst/>
            <a:cxnLst/>
            <a:rect l="l" t="t" r="r" b="b"/>
            <a:pathLst>
              <a:path w="508000" h="798194">
                <a:moveTo>
                  <a:pt x="253746" y="0"/>
                </a:moveTo>
                <a:lnTo>
                  <a:pt x="199365" y="5064"/>
                </a:lnTo>
                <a:lnTo>
                  <a:pt x="199884" y="5064"/>
                </a:lnTo>
                <a:lnTo>
                  <a:pt x="152720" y="19986"/>
                </a:lnTo>
                <a:lnTo>
                  <a:pt x="111603" y="44973"/>
                </a:lnTo>
                <a:lnTo>
                  <a:pt x="76746" y="79959"/>
                </a:lnTo>
                <a:lnTo>
                  <a:pt x="39154" y="145496"/>
                </a:lnTo>
                <a:lnTo>
                  <a:pt x="25058" y="185836"/>
                </a:lnTo>
                <a:lnTo>
                  <a:pt x="14094" y="231226"/>
                </a:lnTo>
                <a:lnTo>
                  <a:pt x="6264" y="281664"/>
                </a:lnTo>
                <a:lnTo>
                  <a:pt x="1707" y="335476"/>
                </a:lnTo>
                <a:lnTo>
                  <a:pt x="1672" y="335891"/>
                </a:lnTo>
                <a:lnTo>
                  <a:pt x="1566" y="337151"/>
                </a:lnTo>
                <a:lnTo>
                  <a:pt x="0" y="397687"/>
                </a:lnTo>
                <a:lnTo>
                  <a:pt x="1424" y="459165"/>
                </a:lnTo>
                <a:lnTo>
                  <a:pt x="5698" y="515039"/>
                </a:lnTo>
                <a:lnTo>
                  <a:pt x="12823" y="565308"/>
                </a:lnTo>
                <a:lnTo>
                  <a:pt x="22798" y="609974"/>
                </a:lnTo>
                <a:lnTo>
                  <a:pt x="35625" y="649035"/>
                </a:lnTo>
                <a:lnTo>
                  <a:pt x="69837" y="710349"/>
                </a:lnTo>
                <a:lnTo>
                  <a:pt x="107513" y="748720"/>
                </a:lnTo>
                <a:lnTo>
                  <a:pt x="150723" y="776128"/>
                </a:lnTo>
                <a:lnTo>
                  <a:pt x="199467" y="792573"/>
                </a:lnTo>
                <a:lnTo>
                  <a:pt x="253746" y="798055"/>
                </a:lnTo>
                <a:lnTo>
                  <a:pt x="307389" y="793055"/>
                </a:lnTo>
                <a:lnTo>
                  <a:pt x="354766" y="778057"/>
                </a:lnTo>
                <a:lnTo>
                  <a:pt x="395883" y="753065"/>
                </a:lnTo>
                <a:lnTo>
                  <a:pt x="430745" y="718083"/>
                </a:lnTo>
                <a:lnTo>
                  <a:pt x="457927" y="673823"/>
                </a:lnTo>
                <a:lnTo>
                  <a:pt x="253746" y="673823"/>
                </a:lnTo>
                <a:lnTo>
                  <a:pt x="240537" y="672759"/>
                </a:lnTo>
                <a:lnTo>
                  <a:pt x="205498" y="656780"/>
                </a:lnTo>
                <a:lnTo>
                  <a:pt x="178035" y="612009"/>
                </a:lnTo>
                <a:lnTo>
                  <a:pt x="164518" y="557164"/>
                </a:lnTo>
                <a:lnTo>
                  <a:pt x="160343" y="516836"/>
                </a:lnTo>
                <a:lnTo>
                  <a:pt x="160240" y="515833"/>
                </a:lnTo>
                <a:lnTo>
                  <a:pt x="160172" y="515039"/>
                </a:lnTo>
                <a:lnTo>
                  <a:pt x="157603" y="463060"/>
                </a:lnTo>
                <a:lnTo>
                  <a:pt x="157536" y="459165"/>
                </a:lnTo>
                <a:lnTo>
                  <a:pt x="156718" y="399287"/>
                </a:lnTo>
                <a:lnTo>
                  <a:pt x="157641" y="338348"/>
                </a:lnTo>
                <a:lnTo>
                  <a:pt x="157684" y="335476"/>
                </a:lnTo>
                <a:lnTo>
                  <a:pt x="160494" y="283262"/>
                </a:lnTo>
                <a:lnTo>
                  <a:pt x="160580" y="281664"/>
                </a:lnTo>
                <a:lnTo>
                  <a:pt x="165413" y="237653"/>
                </a:lnTo>
                <a:lnTo>
                  <a:pt x="178635" y="182955"/>
                </a:lnTo>
                <a:lnTo>
                  <a:pt x="205232" y="141528"/>
                </a:lnTo>
                <a:lnTo>
                  <a:pt x="240518" y="125289"/>
                </a:lnTo>
                <a:lnTo>
                  <a:pt x="253746" y="124205"/>
                </a:lnTo>
                <a:lnTo>
                  <a:pt x="457913" y="124205"/>
                </a:lnTo>
                <a:lnTo>
                  <a:pt x="451496" y="111020"/>
                </a:lnTo>
                <a:lnTo>
                  <a:pt x="431279" y="81025"/>
                </a:lnTo>
                <a:lnTo>
                  <a:pt x="396188" y="45578"/>
                </a:lnTo>
                <a:lnTo>
                  <a:pt x="354904" y="20258"/>
                </a:lnTo>
                <a:lnTo>
                  <a:pt x="307424" y="5064"/>
                </a:lnTo>
                <a:lnTo>
                  <a:pt x="253746" y="0"/>
                </a:lnTo>
                <a:close/>
              </a:path>
              <a:path w="508000" h="798194">
                <a:moveTo>
                  <a:pt x="457913" y="124205"/>
                </a:moveTo>
                <a:lnTo>
                  <a:pt x="253746" y="124205"/>
                </a:lnTo>
                <a:lnTo>
                  <a:pt x="266954" y="125289"/>
                </a:lnTo>
                <a:lnTo>
                  <a:pt x="279398" y="128538"/>
                </a:lnTo>
                <a:lnTo>
                  <a:pt x="312068" y="152322"/>
                </a:lnTo>
                <a:lnTo>
                  <a:pt x="329429" y="186479"/>
                </a:lnTo>
                <a:lnTo>
                  <a:pt x="329528" y="186711"/>
                </a:lnTo>
                <a:lnTo>
                  <a:pt x="336918" y="210299"/>
                </a:lnTo>
                <a:lnTo>
                  <a:pt x="342973" y="241398"/>
                </a:lnTo>
                <a:lnTo>
                  <a:pt x="347138" y="281664"/>
                </a:lnTo>
                <a:lnTo>
                  <a:pt x="347231" y="282567"/>
                </a:lnTo>
                <a:lnTo>
                  <a:pt x="347303" y="283262"/>
                </a:lnTo>
                <a:lnTo>
                  <a:pt x="349885" y="335476"/>
                </a:lnTo>
                <a:lnTo>
                  <a:pt x="349939" y="338348"/>
                </a:lnTo>
                <a:lnTo>
                  <a:pt x="350752" y="397687"/>
                </a:lnTo>
                <a:lnTo>
                  <a:pt x="350774" y="399287"/>
                </a:lnTo>
                <a:lnTo>
                  <a:pt x="349864" y="459165"/>
                </a:lnTo>
                <a:lnTo>
                  <a:pt x="347000" y="515039"/>
                </a:lnTo>
                <a:lnTo>
                  <a:pt x="342072" y="560615"/>
                </a:lnTo>
                <a:lnTo>
                  <a:pt x="328849" y="615074"/>
                </a:lnTo>
                <a:lnTo>
                  <a:pt x="302260" y="656501"/>
                </a:lnTo>
                <a:lnTo>
                  <a:pt x="266906" y="672759"/>
                </a:lnTo>
                <a:lnTo>
                  <a:pt x="253746" y="673823"/>
                </a:lnTo>
                <a:lnTo>
                  <a:pt x="457927" y="673823"/>
                </a:lnTo>
                <a:lnTo>
                  <a:pt x="482433" y="612009"/>
                </a:lnTo>
                <a:lnTo>
                  <a:pt x="493397" y="566467"/>
                </a:lnTo>
                <a:lnTo>
                  <a:pt x="501227" y="515833"/>
                </a:lnTo>
                <a:lnTo>
                  <a:pt x="505925" y="460107"/>
                </a:lnTo>
                <a:lnTo>
                  <a:pt x="507492" y="399287"/>
                </a:lnTo>
                <a:lnTo>
                  <a:pt x="505936" y="338348"/>
                </a:lnTo>
                <a:lnTo>
                  <a:pt x="501327" y="283262"/>
                </a:lnTo>
                <a:lnTo>
                  <a:pt x="501269" y="282567"/>
                </a:lnTo>
                <a:lnTo>
                  <a:pt x="493491" y="231944"/>
                </a:lnTo>
                <a:lnTo>
                  <a:pt x="482658" y="186711"/>
                </a:lnTo>
                <a:lnTo>
                  <a:pt x="482602" y="186479"/>
                </a:lnTo>
                <a:lnTo>
                  <a:pt x="468604" y="146171"/>
                </a:lnTo>
                <a:lnTo>
                  <a:pt x="457913" y="124205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39240" y="1381772"/>
            <a:ext cx="561975" cy="784860"/>
          </a:xfrm>
          <a:custGeom>
            <a:avLst/>
            <a:gdLst/>
            <a:ahLst/>
            <a:cxnLst/>
            <a:rect l="l" t="t" r="r" b="b"/>
            <a:pathLst>
              <a:path w="561975" h="784860">
                <a:moveTo>
                  <a:pt x="464870" y="627456"/>
                </a:moveTo>
                <a:lnTo>
                  <a:pt x="319874" y="627456"/>
                </a:lnTo>
                <a:lnTo>
                  <a:pt x="319874" y="784720"/>
                </a:lnTo>
                <a:lnTo>
                  <a:pt x="464870" y="784720"/>
                </a:lnTo>
                <a:lnTo>
                  <a:pt x="464870" y="627456"/>
                </a:lnTo>
                <a:close/>
              </a:path>
              <a:path w="561975" h="784860">
                <a:moveTo>
                  <a:pt x="464870" y="0"/>
                </a:moveTo>
                <a:lnTo>
                  <a:pt x="339064" y="0"/>
                </a:lnTo>
                <a:lnTo>
                  <a:pt x="0" y="496316"/>
                </a:lnTo>
                <a:lnTo>
                  <a:pt x="0" y="627456"/>
                </a:lnTo>
                <a:lnTo>
                  <a:pt x="561911" y="627456"/>
                </a:lnTo>
                <a:lnTo>
                  <a:pt x="561911" y="495782"/>
                </a:lnTo>
                <a:lnTo>
                  <a:pt x="140220" y="495782"/>
                </a:lnTo>
                <a:lnTo>
                  <a:pt x="319874" y="228701"/>
                </a:lnTo>
                <a:lnTo>
                  <a:pt x="464870" y="228701"/>
                </a:lnTo>
                <a:lnTo>
                  <a:pt x="464870" y="0"/>
                </a:lnTo>
                <a:close/>
              </a:path>
              <a:path w="561975" h="784860">
                <a:moveTo>
                  <a:pt x="464870" y="228701"/>
                </a:moveTo>
                <a:lnTo>
                  <a:pt x="319874" y="228701"/>
                </a:lnTo>
                <a:lnTo>
                  <a:pt x="319874" y="495782"/>
                </a:lnTo>
                <a:lnTo>
                  <a:pt x="464870" y="495782"/>
                </a:lnTo>
                <a:lnTo>
                  <a:pt x="464870" y="228701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04568" y="2016683"/>
            <a:ext cx="149860" cy="149860"/>
          </a:xfrm>
          <a:custGeom>
            <a:avLst/>
            <a:gdLst/>
            <a:ahLst/>
            <a:cxnLst/>
            <a:rect l="l" t="t" r="r" b="b"/>
            <a:pathLst>
              <a:path w="149860" h="149860">
                <a:moveTo>
                  <a:pt x="149796" y="0"/>
                </a:moveTo>
                <a:lnTo>
                  <a:pt x="0" y="0"/>
                </a:lnTo>
                <a:lnTo>
                  <a:pt x="0" y="149809"/>
                </a:lnTo>
                <a:lnTo>
                  <a:pt x="149796" y="149809"/>
                </a:lnTo>
                <a:lnTo>
                  <a:pt x="149796" y="0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43051" y="2573477"/>
            <a:ext cx="711835" cy="356870"/>
          </a:xfrm>
          <a:custGeom>
            <a:avLst/>
            <a:gdLst/>
            <a:ahLst/>
            <a:cxnLst/>
            <a:rect l="l" t="t" r="r" b="b"/>
            <a:pathLst>
              <a:path w="711835" h="356869">
                <a:moveTo>
                  <a:pt x="334454" y="177177"/>
                </a:moveTo>
                <a:lnTo>
                  <a:pt x="331711" y="139014"/>
                </a:lnTo>
                <a:lnTo>
                  <a:pt x="308838" y="73253"/>
                </a:lnTo>
                <a:lnTo>
                  <a:pt x="264033" y="26606"/>
                </a:lnTo>
                <a:lnTo>
                  <a:pt x="262572" y="25857"/>
                </a:lnTo>
                <a:lnTo>
                  <a:pt x="262572" y="177177"/>
                </a:lnTo>
                <a:lnTo>
                  <a:pt x="260896" y="205308"/>
                </a:lnTo>
                <a:lnTo>
                  <a:pt x="255892" y="229679"/>
                </a:lnTo>
                <a:lnTo>
                  <a:pt x="247650" y="250050"/>
                </a:lnTo>
                <a:lnTo>
                  <a:pt x="247548" y="250304"/>
                </a:lnTo>
                <a:lnTo>
                  <a:pt x="221589" y="280301"/>
                </a:lnTo>
                <a:lnTo>
                  <a:pt x="167525" y="297167"/>
                </a:lnTo>
                <a:lnTo>
                  <a:pt x="147751" y="295300"/>
                </a:lnTo>
                <a:lnTo>
                  <a:pt x="98818" y="266928"/>
                </a:lnTo>
                <a:lnTo>
                  <a:pt x="78536" y="229679"/>
                </a:lnTo>
                <a:lnTo>
                  <a:pt x="71894" y="180467"/>
                </a:lnTo>
                <a:lnTo>
                  <a:pt x="71805" y="177177"/>
                </a:lnTo>
                <a:lnTo>
                  <a:pt x="73393" y="150228"/>
                </a:lnTo>
                <a:lnTo>
                  <a:pt x="86575" y="105702"/>
                </a:lnTo>
                <a:lnTo>
                  <a:pt x="112318" y="76136"/>
                </a:lnTo>
                <a:lnTo>
                  <a:pt x="128485" y="66992"/>
                </a:lnTo>
                <a:lnTo>
                  <a:pt x="128346" y="66992"/>
                </a:lnTo>
                <a:lnTo>
                  <a:pt x="147027" y="61379"/>
                </a:lnTo>
                <a:lnTo>
                  <a:pt x="167525" y="59524"/>
                </a:lnTo>
                <a:lnTo>
                  <a:pt x="188226" y="61379"/>
                </a:lnTo>
                <a:lnTo>
                  <a:pt x="188048" y="61379"/>
                </a:lnTo>
                <a:lnTo>
                  <a:pt x="206895" y="66992"/>
                </a:lnTo>
                <a:lnTo>
                  <a:pt x="206616" y="66992"/>
                </a:lnTo>
                <a:lnTo>
                  <a:pt x="222516" y="75946"/>
                </a:lnTo>
                <a:lnTo>
                  <a:pt x="236588" y="88696"/>
                </a:lnTo>
                <a:lnTo>
                  <a:pt x="247954" y="105168"/>
                </a:lnTo>
                <a:lnTo>
                  <a:pt x="256070" y="125412"/>
                </a:lnTo>
                <a:lnTo>
                  <a:pt x="260946" y="149415"/>
                </a:lnTo>
                <a:lnTo>
                  <a:pt x="262572" y="177177"/>
                </a:lnTo>
                <a:lnTo>
                  <a:pt x="262572" y="25857"/>
                </a:lnTo>
                <a:lnTo>
                  <a:pt x="235432" y="11823"/>
                </a:lnTo>
                <a:lnTo>
                  <a:pt x="203022" y="2959"/>
                </a:lnTo>
                <a:lnTo>
                  <a:pt x="166814" y="0"/>
                </a:lnTo>
                <a:lnTo>
                  <a:pt x="146367" y="863"/>
                </a:lnTo>
                <a:lnTo>
                  <a:pt x="92468" y="13639"/>
                </a:lnTo>
                <a:lnTo>
                  <a:pt x="58280" y="34912"/>
                </a:lnTo>
                <a:lnTo>
                  <a:pt x="29667" y="66992"/>
                </a:lnTo>
                <a:lnTo>
                  <a:pt x="8851" y="110947"/>
                </a:lnTo>
                <a:lnTo>
                  <a:pt x="977" y="155181"/>
                </a:lnTo>
                <a:lnTo>
                  <a:pt x="127" y="177177"/>
                </a:lnTo>
                <a:lnTo>
                  <a:pt x="88" y="178117"/>
                </a:lnTo>
                <a:lnTo>
                  <a:pt x="0" y="180467"/>
                </a:lnTo>
                <a:lnTo>
                  <a:pt x="2755" y="218313"/>
                </a:lnTo>
                <a:lnTo>
                  <a:pt x="2832" y="219430"/>
                </a:lnTo>
                <a:lnTo>
                  <a:pt x="25527" y="284073"/>
                </a:lnTo>
                <a:lnTo>
                  <a:pt x="70078" y="330301"/>
                </a:lnTo>
                <a:lnTo>
                  <a:pt x="131267" y="353771"/>
                </a:lnTo>
                <a:lnTo>
                  <a:pt x="167767" y="356704"/>
                </a:lnTo>
                <a:lnTo>
                  <a:pt x="203644" y="353771"/>
                </a:lnTo>
                <a:lnTo>
                  <a:pt x="203784" y="353771"/>
                </a:lnTo>
                <a:lnTo>
                  <a:pt x="235877" y="344970"/>
                </a:lnTo>
                <a:lnTo>
                  <a:pt x="264541" y="330174"/>
                </a:lnTo>
                <a:lnTo>
                  <a:pt x="289166" y="309524"/>
                </a:lnTo>
                <a:lnTo>
                  <a:pt x="298653" y="297167"/>
                </a:lnTo>
                <a:lnTo>
                  <a:pt x="309029" y="283667"/>
                </a:lnTo>
                <a:lnTo>
                  <a:pt x="323227" y="253263"/>
                </a:lnTo>
                <a:lnTo>
                  <a:pt x="331736" y="218313"/>
                </a:lnTo>
                <a:lnTo>
                  <a:pt x="334454" y="180467"/>
                </a:lnTo>
                <a:lnTo>
                  <a:pt x="334454" y="177177"/>
                </a:lnTo>
                <a:close/>
              </a:path>
              <a:path w="711835" h="356869">
                <a:moveTo>
                  <a:pt x="711708" y="177177"/>
                </a:moveTo>
                <a:lnTo>
                  <a:pt x="708952" y="139014"/>
                </a:lnTo>
                <a:lnTo>
                  <a:pt x="686079" y="73253"/>
                </a:lnTo>
                <a:lnTo>
                  <a:pt x="641273" y="26606"/>
                </a:lnTo>
                <a:lnTo>
                  <a:pt x="639813" y="25857"/>
                </a:lnTo>
                <a:lnTo>
                  <a:pt x="639813" y="177177"/>
                </a:lnTo>
                <a:lnTo>
                  <a:pt x="638136" y="205308"/>
                </a:lnTo>
                <a:lnTo>
                  <a:pt x="633133" y="229679"/>
                </a:lnTo>
                <a:lnTo>
                  <a:pt x="624890" y="250050"/>
                </a:lnTo>
                <a:lnTo>
                  <a:pt x="624789" y="250304"/>
                </a:lnTo>
                <a:lnTo>
                  <a:pt x="598830" y="280301"/>
                </a:lnTo>
                <a:lnTo>
                  <a:pt x="544766" y="297167"/>
                </a:lnTo>
                <a:lnTo>
                  <a:pt x="525005" y="295300"/>
                </a:lnTo>
                <a:lnTo>
                  <a:pt x="476059" y="266928"/>
                </a:lnTo>
                <a:lnTo>
                  <a:pt x="455777" y="229679"/>
                </a:lnTo>
                <a:lnTo>
                  <a:pt x="449135" y="180467"/>
                </a:lnTo>
                <a:lnTo>
                  <a:pt x="449046" y="177177"/>
                </a:lnTo>
                <a:lnTo>
                  <a:pt x="450634" y="150228"/>
                </a:lnTo>
                <a:lnTo>
                  <a:pt x="463816" y="105702"/>
                </a:lnTo>
                <a:lnTo>
                  <a:pt x="489559" y="76136"/>
                </a:lnTo>
                <a:lnTo>
                  <a:pt x="505726" y="66992"/>
                </a:lnTo>
                <a:lnTo>
                  <a:pt x="505587" y="66992"/>
                </a:lnTo>
                <a:lnTo>
                  <a:pt x="524268" y="61379"/>
                </a:lnTo>
                <a:lnTo>
                  <a:pt x="544766" y="59524"/>
                </a:lnTo>
                <a:lnTo>
                  <a:pt x="565467" y="61379"/>
                </a:lnTo>
                <a:lnTo>
                  <a:pt x="565302" y="61379"/>
                </a:lnTo>
                <a:lnTo>
                  <a:pt x="584136" y="66992"/>
                </a:lnTo>
                <a:lnTo>
                  <a:pt x="583857" y="66992"/>
                </a:lnTo>
                <a:lnTo>
                  <a:pt x="599757" y="75946"/>
                </a:lnTo>
                <a:lnTo>
                  <a:pt x="613829" y="88696"/>
                </a:lnTo>
                <a:lnTo>
                  <a:pt x="625195" y="105168"/>
                </a:lnTo>
                <a:lnTo>
                  <a:pt x="633310" y="125412"/>
                </a:lnTo>
                <a:lnTo>
                  <a:pt x="638187" y="149415"/>
                </a:lnTo>
                <a:lnTo>
                  <a:pt x="639813" y="177177"/>
                </a:lnTo>
                <a:lnTo>
                  <a:pt x="639813" y="25857"/>
                </a:lnTo>
                <a:lnTo>
                  <a:pt x="612673" y="11823"/>
                </a:lnTo>
                <a:lnTo>
                  <a:pt x="580263" y="2959"/>
                </a:lnTo>
                <a:lnTo>
                  <a:pt x="544055" y="0"/>
                </a:lnTo>
                <a:lnTo>
                  <a:pt x="523608" y="863"/>
                </a:lnTo>
                <a:lnTo>
                  <a:pt x="469709" y="13639"/>
                </a:lnTo>
                <a:lnTo>
                  <a:pt x="435533" y="34912"/>
                </a:lnTo>
                <a:lnTo>
                  <a:pt x="406908" y="66992"/>
                </a:lnTo>
                <a:lnTo>
                  <a:pt x="386105" y="110947"/>
                </a:lnTo>
                <a:lnTo>
                  <a:pt x="378218" y="155181"/>
                </a:lnTo>
                <a:lnTo>
                  <a:pt x="377367" y="177177"/>
                </a:lnTo>
                <a:lnTo>
                  <a:pt x="377329" y="178117"/>
                </a:lnTo>
                <a:lnTo>
                  <a:pt x="377240" y="180467"/>
                </a:lnTo>
                <a:lnTo>
                  <a:pt x="379996" y="218313"/>
                </a:lnTo>
                <a:lnTo>
                  <a:pt x="380072" y="219430"/>
                </a:lnTo>
                <a:lnTo>
                  <a:pt x="402767" y="284073"/>
                </a:lnTo>
                <a:lnTo>
                  <a:pt x="447319" y="330301"/>
                </a:lnTo>
                <a:lnTo>
                  <a:pt x="508508" y="353771"/>
                </a:lnTo>
                <a:lnTo>
                  <a:pt x="545007" y="356704"/>
                </a:lnTo>
                <a:lnTo>
                  <a:pt x="580898" y="353771"/>
                </a:lnTo>
                <a:lnTo>
                  <a:pt x="581025" y="353771"/>
                </a:lnTo>
                <a:lnTo>
                  <a:pt x="613117" y="344970"/>
                </a:lnTo>
                <a:lnTo>
                  <a:pt x="641781" y="330174"/>
                </a:lnTo>
                <a:lnTo>
                  <a:pt x="666407" y="309524"/>
                </a:lnTo>
                <a:lnTo>
                  <a:pt x="675894" y="297167"/>
                </a:lnTo>
                <a:lnTo>
                  <a:pt x="686269" y="283667"/>
                </a:lnTo>
                <a:lnTo>
                  <a:pt x="700468" y="253263"/>
                </a:lnTo>
                <a:lnTo>
                  <a:pt x="708977" y="218313"/>
                </a:lnTo>
                <a:lnTo>
                  <a:pt x="711695" y="180467"/>
                </a:lnTo>
                <a:lnTo>
                  <a:pt x="711708" y="177177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11871" y="2773172"/>
            <a:ext cx="69850" cy="151130"/>
          </a:xfrm>
          <a:custGeom>
            <a:avLst/>
            <a:gdLst/>
            <a:ahLst/>
            <a:cxnLst/>
            <a:rect l="l" t="t" r="r" b="b"/>
            <a:pathLst>
              <a:path w="69850" h="151130">
                <a:moveTo>
                  <a:pt x="0" y="151129"/>
                </a:moveTo>
                <a:lnTo>
                  <a:pt x="69646" y="151129"/>
                </a:lnTo>
                <a:lnTo>
                  <a:pt x="69646" y="0"/>
                </a:lnTo>
                <a:lnTo>
                  <a:pt x="0" y="0"/>
                </a:lnTo>
                <a:lnTo>
                  <a:pt x="0" y="151129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11871" y="2578861"/>
            <a:ext cx="276225" cy="345440"/>
          </a:xfrm>
          <a:custGeom>
            <a:avLst/>
            <a:gdLst/>
            <a:ahLst/>
            <a:cxnLst/>
            <a:rect l="l" t="t" r="r" b="b"/>
            <a:pathLst>
              <a:path w="276225" h="345439">
                <a:moveTo>
                  <a:pt x="275767" y="0"/>
                </a:moveTo>
                <a:lnTo>
                  <a:pt x="206108" y="0"/>
                </a:lnTo>
                <a:lnTo>
                  <a:pt x="206108" y="135890"/>
                </a:lnTo>
                <a:lnTo>
                  <a:pt x="69646" y="135890"/>
                </a:lnTo>
                <a:lnTo>
                  <a:pt x="69646" y="0"/>
                </a:lnTo>
                <a:lnTo>
                  <a:pt x="0" y="0"/>
                </a:lnTo>
                <a:lnTo>
                  <a:pt x="0" y="135890"/>
                </a:lnTo>
                <a:lnTo>
                  <a:pt x="0" y="194310"/>
                </a:lnTo>
                <a:lnTo>
                  <a:pt x="206108" y="194310"/>
                </a:lnTo>
                <a:lnTo>
                  <a:pt x="206108" y="345440"/>
                </a:lnTo>
                <a:lnTo>
                  <a:pt x="275767" y="345440"/>
                </a:lnTo>
                <a:lnTo>
                  <a:pt x="275767" y="194310"/>
                </a:lnTo>
                <a:lnTo>
                  <a:pt x="275767" y="135890"/>
                </a:lnTo>
                <a:lnTo>
                  <a:pt x="275767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870964" y="2573477"/>
            <a:ext cx="319405" cy="360045"/>
          </a:xfrm>
          <a:custGeom>
            <a:avLst/>
            <a:gdLst/>
            <a:ahLst/>
            <a:cxnLst/>
            <a:rect l="l" t="t" r="r" b="b"/>
            <a:pathLst>
              <a:path w="319405" h="360044">
                <a:moveTo>
                  <a:pt x="310035" y="320243"/>
                </a:moveTo>
                <a:lnTo>
                  <a:pt x="222592" y="320243"/>
                </a:lnTo>
                <a:lnTo>
                  <a:pt x="236266" y="332151"/>
                </a:lnTo>
                <a:lnTo>
                  <a:pt x="250234" y="342709"/>
                </a:lnTo>
                <a:lnTo>
                  <a:pt x="264498" y="351915"/>
                </a:lnTo>
                <a:lnTo>
                  <a:pt x="279057" y="359765"/>
                </a:lnTo>
                <a:lnTo>
                  <a:pt x="310035" y="320243"/>
                </a:lnTo>
                <a:close/>
              </a:path>
              <a:path w="319405" h="360044">
                <a:moveTo>
                  <a:pt x="139776" y="0"/>
                </a:moveTo>
                <a:lnTo>
                  <a:pt x="116857" y="1426"/>
                </a:lnTo>
                <a:lnTo>
                  <a:pt x="117613" y="1426"/>
                </a:lnTo>
                <a:lnTo>
                  <a:pt x="98740" y="5440"/>
                </a:lnTo>
                <a:lnTo>
                  <a:pt x="57396" y="33242"/>
                </a:lnTo>
                <a:lnTo>
                  <a:pt x="43294" y="74828"/>
                </a:lnTo>
                <a:lnTo>
                  <a:pt x="43851" y="83416"/>
                </a:lnTo>
                <a:lnTo>
                  <a:pt x="57252" y="120299"/>
                </a:lnTo>
                <a:lnTo>
                  <a:pt x="78828" y="150583"/>
                </a:lnTo>
                <a:lnTo>
                  <a:pt x="60401" y="160787"/>
                </a:lnTo>
                <a:lnTo>
                  <a:pt x="19761" y="196583"/>
                </a:lnTo>
                <a:lnTo>
                  <a:pt x="1235" y="240069"/>
                </a:lnTo>
                <a:lnTo>
                  <a:pt x="0" y="256235"/>
                </a:lnTo>
                <a:lnTo>
                  <a:pt x="1518" y="273326"/>
                </a:lnTo>
                <a:lnTo>
                  <a:pt x="1573" y="273944"/>
                </a:lnTo>
                <a:lnTo>
                  <a:pt x="25171" y="320713"/>
                </a:lnTo>
                <a:lnTo>
                  <a:pt x="65873" y="347992"/>
                </a:lnTo>
                <a:lnTo>
                  <a:pt x="66093" y="347992"/>
                </a:lnTo>
                <a:lnTo>
                  <a:pt x="92008" y="354701"/>
                </a:lnTo>
                <a:lnTo>
                  <a:pt x="92315" y="354701"/>
                </a:lnTo>
                <a:lnTo>
                  <a:pt x="122123" y="356933"/>
                </a:lnTo>
                <a:lnTo>
                  <a:pt x="137796" y="356375"/>
                </a:lnTo>
                <a:lnTo>
                  <a:pt x="178117" y="347992"/>
                </a:lnTo>
                <a:lnTo>
                  <a:pt x="211962" y="329036"/>
                </a:lnTo>
                <a:lnTo>
                  <a:pt x="222592" y="320243"/>
                </a:lnTo>
                <a:lnTo>
                  <a:pt x="310035" y="320243"/>
                </a:lnTo>
                <a:lnTo>
                  <a:pt x="319074" y="308711"/>
                </a:lnTo>
                <a:lnTo>
                  <a:pt x="314369" y="306187"/>
                </a:lnTo>
                <a:lnTo>
                  <a:pt x="308505" y="302618"/>
                </a:lnTo>
                <a:lnTo>
                  <a:pt x="308113" y="302361"/>
                </a:lnTo>
                <a:lnTo>
                  <a:pt x="119291" y="302361"/>
                </a:lnTo>
                <a:lnTo>
                  <a:pt x="108124" y="301514"/>
                </a:lnTo>
                <a:lnTo>
                  <a:pt x="75643" y="281567"/>
                </a:lnTo>
                <a:lnTo>
                  <a:pt x="68729" y="264402"/>
                </a:lnTo>
                <a:lnTo>
                  <a:pt x="68643" y="264098"/>
                </a:lnTo>
                <a:lnTo>
                  <a:pt x="67767" y="253885"/>
                </a:lnTo>
                <a:lnTo>
                  <a:pt x="68474" y="245459"/>
                </a:lnTo>
                <a:lnTo>
                  <a:pt x="70592" y="237116"/>
                </a:lnTo>
                <a:lnTo>
                  <a:pt x="93238" y="205647"/>
                </a:lnTo>
                <a:lnTo>
                  <a:pt x="113182" y="192938"/>
                </a:lnTo>
                <a:lnTo>
                  <a:pt x="196270" y="192938"/>
                </a:lnTo>
                <a:lnTo>
                  <a:pt x="172008" y="160947"/>
                </a:lnTo>
                <a:lnTo>
                  <a:pt x="189356" y="149371"/>
                </a:lnTo>
                <a:lnTo>
                  <a:pt x="203530" y="138415"/>
                </a:lnTo>
                <a:lnTo>
                  <a:pt x="214531" y="128076"/>
                </a:lnTo>
                <a:lnTo>
                  <a:pt x="220093" y="121170"/>
                </a:lnTo>
                <a:lnTo>
                  <a:pt x="139064" y="121170"/>
                </a:lnTo>
                <a:lnTo>
                  <a:pt x="122834" y="102361"/>
                </a:lnTo>
                <a:lnTo>
                  <a:pt x="116242" y="93972"/>
                </a:lnTo>
                <a:lnTo>
                  <a:pt x="111536" y="86234"/>
                </a:lnTo>
                <a:lnTo>
                  <a:pt x="108712" y="79146"/>
                </a:lnTo>
                <a:lnTo>
                  <a:pt x="107772" y="72707"/>
                </a:lnTo>
                <a:lnTo>
                  <a:pt x="107772" y="65811"/>
                </a:lnTo>
                <a:lnTo>
                  <a:pt x="133664" y="47142"/>
                </a:lnTo>
                <a:lnTo>
                  <a:pt x="132954" y="47142"/>
                </a:lnTo>
                <a:lnTo>
                  <a:pt x="141427" y="46583"/>
                </a:lnTo>
                <a:lnTo>
                  <a:pt x="227601" y="46583"/>
                </a:lnTo>
                <a:lnTo>
                  <a:pt x="220675" y="34865"/>
                </a:lnTo>
                <a:lnTo>
                  <a:pt x="209664" y="22821"/>
                </a:lnTo>
                <a:lnTo>
                  <a:pt x="195845" y="12837"/>
                </a:lnTo>
                <a:lnTo>
                  <a:pt x="179592" y="5705"/>
                </a:lnTo>
                <a:lnTo>
                  <a:pt x="160902" y="1426"/>
                </a:lnTo>
                <a:lnTo>
                  <a:pt x="139776" y="0"/>
                </a:lnTo>
                <a:close/>
              </a:path>
              <a:path w="319405" h="360044">
                <a:moveTo>
                  <a:pt x="196270" y="192938"/>
                </a:moveTo>
                <a:lnTo>
                  <a:pt x="113182" y="192938"/>
                </a:lnTo>
                <a:lnTo>
                  <a:pt x="180479" y="275996"/>
                </a:lnTo>
                <a:lnTo>
                  <a:pt x="172166" y="282561"/>
                </a:lnTo>
                <a:lnTo>
                  <a:pt x="134534" y="300828"/>
                </a:lnTo>
                <a:lnTo>
                  <a:pt x="119291" y="302361"/>
                </a:lnTo>
                <a:lnTo>
                  <a:pt x="308113" y="302361"/>
                </a:lnTo>
                <a:lnTo>
                  <a:pt x="270650" y="274944"/>
                </a:lnTo>
                <a:lnTo>
                  <a:pt x="264718" y="269646"/>
                </a:lnTo>
                <a:lnTo>
                  <a:pt x="268421" y="264402"/>
                </a:lnTo>
                <a:lnTo>
                  <a:pt x="272007" y="258557"/>
                </a:lnTo>
                <a:lnTo>
                  <a:pt x="286599" y="224231"/>
                </a:lnTo>
                <a:lnTo>
                  <a:pt x="220002" y="224231"/>
                </a:lnTo>
                <a:lnTo>
                  <a:pt x="196270" y="192938"/>
                </a:lnTo>
                <a:close/>
              </a:path>
              <a:path w="319405" h="360044">
                <a:moveTo>
                  <a:pt x="234594" y="184937"/>
                </a:moveTo>
                <a:lnTo>
                  <a:pt x="231356" y="196583"/>
                </a:lnTo>
                <a:lnTo>
                  <a:pt x="227888" y="206884"/>
                </a:lnTo>
                <a:lnTo>
                  <a:pt x="224093" y="216132"/>
                </a:lnTo>
                <a:lnTo>
                  <a:pt x="220002" y="224231"/>
                </a:lnTo>
                <a:lnTo>
                  <a:pt x="286599" y="224231"/>
                </a:lnTo>
                <a:lnTo>
                  <a:pt x="290038" y="213408"/>
                </a:lnTo>
                <a:lnTo>
                  <a:pt x="294240" y="199001"/>
                </a:lnTo>
                <a:lnTo>
                  <a:pt x="294360" y="198589"/>
                </a:lnTo>
                <a:lnTo>
                  <a:pt x="234594" y="184937"/>
                </a:lnTo>
                <a:close/>
              </a:path>
              <a:path w="319405" h="360044">
                <a:moveTo>
                  <a:pt x="227601" y="46583"/>
                </a:moveTo>
                <a:lnTo>
                  <a:pt x="141427" y="46583"/>
                </a:lnTo>
                <a:lnTo>
                  <a:pt x="149118" y="47142"/>
                </a:lnTo>
                <a:lnTo>
                  <a:pt x="155976" y="48820"/>
                </a:lnTo>
                <a:lnTo>
                  <a:pt x="161999" y="51614"/>
                </a:lnTo>
                <a:lnTo>
                  <a:pt x="167182" y="55524"/>
                </a:lnTo>
                <a:lnTo>
                  <a:pt x="173532" y="61493"/>
                </a:lnTo>
                <a:lnTo>
                  <a:pt x="176707" y="68706"/>
                </a:lnTo>
                <a:lnTo>
                  <a:pt x="176707" y="77177"/>
                </a:lnTo>
                <a:lnTo>
                  <a:pt x="139064" y="121170"/>
                </a:lnTo>
                <a:lnTo>
                  <a:pt x="220093" y="121170"/>
                </a:lnTo>
                <a:lnTo>
                  <a:pt x="234792" y="79146"/>
                </a:lnTo>
                <a:lnTo>
                  <a:pt x="234835" y="78574"/>
                </a:lnTo>
                <a:lnTo>
                  <a:pt x="233261" y="62744"/>
                </a:lnTo>
                <a:lnTo>
                  <a:pt x="228750" y="48820"/>
                </a:lnTo>
                <a:lnTo>
                  <a:pt x="228664" y="48555"/>
                </a:lnTo>
                <a:lnTo>
                  <a:pt x="228541" y="48174"/>
                </a:lnTo>
                <a:lnTo>
                  <a:pt x="227601" y="46583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63622" y="2573477"/>
            <a:ext cx="1039494" cy="356870"/>
          </a:xfrm>
          <a:custGeom>
            <a:avLst/>
            <a:gdLst/>
            <a:ahLst/>
            <a:cxnLst/>
            <a:rect l="l" t="t" r="r" b="b"/>
            <a:pathLst>
              <a:path w="1039495" h="356869">
                <a:moveTo>
                  <a:pt x="289166" y="181635"/>
                </a:moveTo>
                <a:lnTo>
                  <a:pt x="288493" y="159740"/>
                </a:lnTo>
                <a:lnTo>
                  <a:pt x="288455" y="158369"/>
                </a:lnTo>
                <a:lnTo>
                  <a:pt x="286334" y="137020"/>
                </a:lnTo>
                <a:lnTo>
                  <a:pt x="271576" y="84226"/>
                </a:lnTo>
                <a:lnTo>
                  <a:pt x="260400" y="64223"/>
                </a:lnTo>
                <a:lnTo>
                  <a:pt x="255104" y="56273"/>
                </a:lnTo>
                <a:lnTo>
                  <a:pt x="244944" y="44221"/>
                </a:lnTo>
                <a:lnTo>
                  <a:pt x="233565" y="33693"/>
                </a:lnTo>
                <a:lnTo>
                  <a:pt x="221107" y="24879"/>
                </a:lnTo>
                <a:lnTo>
                  <a:pt x="217170" y="22834"/>
                </a:lnTo>
                <a:lnTo>
                  <a:pt x="217170" y="178574"/>
                </a:lnTo>
                <a:lnTo>
                  <a:pt x="216725" y="197535"/>
                </a:lnTo>
                <a:lnTo>
                  <a:pt x="210121" y="241757"/>
                </a:lnTo>
                <a:lnTo>
                  <a:pt x="185928" y="279755"/>
                </a:lnTo>
                <a:lnTo>
                  <a:pt x="146748" y="291884"/>
                </a:lnTo>
                <a:lnTo>
                  <a:pt x="121640" y="292696"/>
                </a:lnTo>
                <a:lnTo>
                  <a:pt x="69646" y="292696"/>
                </a:lnTo>
                <a:lnTo>
                  <a:pt x="69646" y="64223"/>
                </a:lnTo>
                <a:lnTo>
                  <a:pt x="100939" y="64223"/>
                </a:lnTo>
                <a:lnTo>
                  <a:pt x="149059" y="66090"/>
                </a:lnTo>
                <a:lnTo>
                  <a:pt x="190347" y="83756"/>
                </a:lnTo>
                <a:lnTo>
                  <a:pt x="210121" y="117170"/>
                </a:lnTo>
                <a:lnTo>
                  <a:pt x="216611" y="158369"/>
                </a:lnTo>
                <a:lnTo>
                  <a:pt x="216725" y="159740"/>
                </a:lnTo>
                <a:lnTo>
                  <a:pt x="217170" y="22834"/>
                </a:lnTo>
                <a:lnTo>
                  <a:pt x="180352" y="9575"/>
                </a:lnTo>
                <a:lnTo>
                  <a:pt x="127292" y="5867"/>
                </a:lnTo>
                <a:lnTo>
                  <a:pt x="0" y="5867"/>
                </a:lnTo>
                <a:lnTo>
                  <a:pt x="0" y="350812"/>
                </a:lnTo>
                <a:lnTo>
                  <a:pt x="131051" y="350812"/>
                </a:lnTo>
                <a:lnTo>
                  <a:pt x="180187" y="346722"/>
                </a:lnTo>
                <a:lnTo>
                  <a:pt x="220345" y="331711"/>
                </a:lnTo>
                <a:lnTo>
                  <a:pt x="252945" y="303453"/>
                </a:lnTo>
                <a:lnTo>
                  <a:pt x="260388" y="292696"/>
                </a:lnTo>
                <a:lnTo>
                  <a:pt x="262877" y="289115"/>
                </a:lnTo>
                <a:lnTo>
                  <a:pt x="283210" y="238912"/>
                </a:lnTo>
                <a:lnTo>
                  <a:pt x="288505" y="202209"/>
                </a:lnTo>
                <a:lnTo>
                  <a:pt x="289166" y="181635"/>
                </a:lnTo>
                <a:close/>
              </a:path>
              <a:path w="1039495" h="356869">
                <a:moveTo>
                  <a:pt x="661835" y="177177"/>
                </a:moveTo>
                <a:lnTo>
                  <a:pt x="659091" y="139014"/>
                </a:lnTo>
                <a:lnTo>
                  <a:pt x="636206" y="73253"/>
                </a:lnTo>
                <a:lnTo>
                  <a:pt x="591400" y="26606"/>
                </a:lnTo>
                <a:lnTo>
                  <a:pt x="589953" y="25869"/>
                </a:lnTo>
                <a:lnTo>
                  <a:pt x="589953" y="177177"/>
                </a:lnTo>
                <a:lnTo>
                  <a:pt x="588276" y="205308"/>
                </a:lnTo>
                <a:lnTo>
                  <a:pt x="583272" y="229679"/>
                </a:lnTo>
                <a:lnTo>
                  <a:pt x="575030" y="250050"/>
                </a:lnTo>
                <a:lnTo>
                  <a:pt x="574929" y="250304"/>
                </a:lnTo>
                <a:lnTo>
                  <a:pt x="548970" y="280301"/>
                </a:lnTo>
                <a:lnTo>
                  <a:pt x="494906" y="297167"/>
                </a:lnTo>
                <a:lnTo>
                  <a:pt x="475132" y="295300"/>
                </a:lnTo>
                <a:lnTo>
                  <a:pt x="426199" y="266928"/>
                </a:lnTo>
                <a:lnTo>
                  <a:pt x="405917" y="229679"/>
                </a:lnTo>
                <a:lnTo>
                  <a:pt x="399275" y="180467"/>
                </a:lnTo>
                <a:lnTo>
                  <a:pt x="399186" y="177177"/>
                </a:lnTo>
                <a:lnTo>
                  <a:pt x="400773" y="150228"/>
                </a:lnTo>
                <a:lnTo>
                  <a:pt x="413943" y="105702"/>
                </a:lnTo>
                <a:lnTo>
                  <a:pt x="439699" y="76136"/>
                </a:lnTo>
                <a:lnTo>
                  <a:pt x="455853" y="66992"/>
                </a:lnTo>
                <a:lnTo>
                  <a:pt x="455726" y="66992"/>
                </a:lnTo>
                <a:lnTo>
                  <a:pt x="474408" y="61379"/>
                </a:lnTo>
                <a:lnTo>
                  <a:pt x="494906" y="59524"/>
                </a:lnTo>
                <a:lnTo>
                  <a:pt x="515607" y="61379"/>
                </a:lnTo>
                <a:lnTo>
                  <a:pt x="515429" y="61379"/>
                </a:lnTo>
                <a:lnTo>
                  <a:pt x="534263" y="66992"/>
                </a:lnTo>
                <a:lnTo>
                  <a:pt x="533996" y="66992"/>
                </a:lnTo>
                <a:lnTo>
                  <a:pt x="549884" y="75946"/>
                </a:lnTo>
                <a:lnTo>
                  <a:pt x="563968" y="88696"/>
                </a:lnTo>
                <a:lnTo>
                  <a:pt x="575335" y="105168"/>
                </a:lnTo>
                <a:lnTo>
                  <a:pt x="583450" y="125412"/>
                </a:lnTo>
                <a:lnTo>
                  <a:pt x="588327" y="149415"/>
                </a:lnTo>
                <a:lnTo>
                  <a:pt x="589953" y="177177"/>
                </a:lnTo>
                <a:lnTo>
                  <a:pt x="589953" y="25869"/>
                </a:lnTo>
                <a:lnTo>
                  <a:pt x="562813" y="11823"/>
                </a:lnTo>
                <a:lnTo>
                  <a:pt x="530402" y="2959"/>
                </a:lnTo>
                <a:lnTo>
                  <a:pt x="494195" y="0"/>
                </a:lnTo>
                <a:lnTo>
                  <a:pt x="473735" y="863"/>
                </a:lnTo>
                <a:lnTo>
                  <a:pt x="419849" y="13639"/>
                </a:lnTo>
                <a:lnTo>
                  <a:pt x="385660" y="34912"/>
                </a:lnTo>
                <a:lnTo>
                  <a:pt x="357035" y="66992"/>
                </a:lnTo>
                <a:lnTo>
                  <a:pt x="336232" y="110947"/>
                </a:lnTo>
                <a:lnTo>
                  <a:pt x="328358" y="155181"/>
                </a:lnTo>
                <a:lnTo>
                  <a:pt x="327507" y="177177"/>
                </a:lnTo>
                <a:lnTo>
                  <a:pt x="327469" y="178117"/>
                </a:lnTo>
                <a:lnTo>
                  <a:pt x="330123" y="218313"/>
                </a:lnTo>
                <a:lnTo>
                  <a:pt x="352907" y="284073"/>
                </a:lnTo>
                <a:lnTo>
                  <a:pt x="397459" y="330301"/>
                </a:lnTo>
                <a:lnTo>
                  <a:pt x="458635" y="353771"/>
                </a:lnTo>
                <a:lnTo>
                  <a:pt x="495147" y="356704"/>
                </a:lnTo>
                <a:lnTo>
                  <a:pt x="531025" y="353771"/>
                </a:lnTo>
                <a:lnTo>
                  <a:pt x="531164" y="353771"/>
                </a:lnTo>
                <a:lnTo>
                  <a:pt x="563257" y="344970"/>
                </a:lnTo>
                <a:lnTo>
                  <a:pt x="591921" y="330174"/>
                </a:lnTo>
                <a:lnTo>
                  <a:pt x="616546" y="309524"/>
                </a:lnTo>
                <a:lnTo>
                  <a:pt x="626033" y="297167"/>
                </a:lnTo>
                <a:lnTo>
                  <a:pt x="636409" y="283667"/>
                </a:lnTo>
                <a:lnTo>
                  <a:pt x="650608" y="253263"/>
                </a:lnTo>
                <a:lnTo>
                  <a:pt x="659117" y="218313"/>
                </a:lnTo>
                <a:lnTo>
                  <a:pt x="661835" y="180467"/>
                </a:lnTo>
                <a:lnTo>
                  <a:pt x="661835" y="177177"/>
                </a:lnTo>
                <a:close/>
              </a:path>
              <a:path w="1039495" h="356869">
                <a:moveTo>
                  <a:pt x="1039063" y="177177"/>
                </a:moveTo>
                <a:lnTo>
                  <a:pt x="1036320" y="139014"/>
                </a:lnTo>
                <a:lnTo>
                  <a:pt x="1013434" y="73253"/>
                </a:lnTo>
                <a:lnTo>
                  <a:pt x="968629" y="26606"/>
                </a:lnTo>
                <a:lnTo>
                  <a:pt x="967181" y="25869"/>
                </a:lnTo>
                <a:lnTo>
                  <a:pt x="967181" y="177177"/>
                </a:lnTo>
                <a:lnTo>
                  <a:pt x="965504" y="205308"/>
                </a:lnTo>
                <a:lnTo>
                  <a:pt x="960501" y="229679"/>
                </a:lnTo>
                <a:lnTo>
                  <a:pt x="952258" y="250050"/>
                </a:lnTo>
                <a:lnTo>
                  <a:pt x="952157" y="250304"/>
                </a:lnTo>
                <a:lnTo>
                  <a:pt x="926198" y="280301"/>
                </a:lnTo>
                <a:lnTo>
                  <a:pt x="872134" y="297167"/>
                </a:lnTo>
                <a:lnTo>
                  <a:pt x="852360" y="295300"/>
                </a:lnTo>
                <a:lnTo>
                  <a:pt x="803427" y="266928"/>
                </a:lnTo>
                <a:lnTo>
                  <a:pt x="783145" y="229679"/>
                </a:lnTo>
                <a:lnTo>
                  <a:pt x="776503" y="180467"/>
                </a:lnTo>
                <a:lnTo>
                  <a:pt x="776414" y="177177"/>
                </a:lnTo>
                <a:lnTo>
                  <a:pt x="778002" y="150228"/>
                </a:lnTo>
                <a:lnTo>
                  <a:pt x="791171" y="105702"/>
                </a:lnTo>
                <a:lnTo>
                  <a:pt x="816927" y="76136"/>
                </a:lnTo>
                <a:lnTo>
                  <a:pt x="833081" y="66992"/>
                </a:lnTo>
                <a:lnTo>
                  <a:pt x="832954" y="66992"/>
                </a:lnTo>
                <a:lnTo>
                  <a:pt x="851636" y="61379"/>
                </a:lnTo>
                <a:lnTo>
                  <a:pt x="872134" y="59524"/>
                </a:lnTo>
                <a:lnTo>
                  <a:pt x="892835" y="61379"/>
                </a:lnTo>
                <a:lnTo>
                  <a:pt x="892657" y="61379"/>
                </a:lnTo>
                <a:lnTo>
                  <a:pt x="911491" y="66992"/>
                </a:lnTo>
                <a:lnTo>
                  <a:pt x="911225" y="66992"/>
                </a:lnTo>
                <a:lnTo>
                  <a:pt x="927112" y="75946"/>
                </a:lnTo>
                <a:lnTo>
                  <a:pt x="941197" y="88696"/>
                </a:lnTo>
                <a:lnTo>
                  <a:pt x="952563" y="105168"/>
                </a:lnTo>
                <a:lnTo>
                  <a:pt x="960678" y="125412"/>
                </a:lnTo>
                <a:lnTo>
                  <a:pt x="965555" y="149415"/>
                </a:lnTo>
                <a:lnTo>
                  <a:pt x="967181" y="177177"/>
                </a:lnTo>
                <a:lnTo>
                  <a:pt x="967181" y="25869"/>
                </a:lnTo>
                <a:lnTo>
                  <a:pt x="940041" y="11823"/>
                </a:lnTo>
                <a:lnTo>
                  <a:pt x="907630" y="2959"/>
                </a:lnTo>
                <a:lnTo>
                  <a:pt x="871423" y="0"/>
                </a:lnTo>
                <a:lnTo>
                  <a:pt x="850963" y="863"/>
                </a:lnTo>
                <a:lnTo>
                  <a:pt x="797077" y="13639"/>
                </a:lnTo>
                <a:lnTo>
                  <a:pt x="762889" y="34912"/>
                </a:lnTo>
                <a:lnTo>
                  <a:pt x="734263" y="66992"/>
                </a:lnTo>
                <a:lnTo>
                  <a:pt x="713460" y="110947"/>
                </a:lnTo>
                <a:lnTo>
                  <a:pt x="705586" y="155181"/>
                </a:lnTo>
                <a:lnTo>
                  <a:pt x="704735" y="177177"/>
                </a:lnTo>
                <a:lnTo>
                  <a:pt x="704697" y="178117"/>
                </a:lnTo>
                <a:lnTo>
                  <a:pt x="707351" y="218313"/>
                </a:lnTo>
                <a:lnTo>
                  <a:pt x="730135" y="284073"/>
                </a:lnTo>
                <a:lnTo>
                  <a:pt x="774687" y="330301"/>
                </a:lnTo>
                <a:lnTo>
                  <a:pt x="835863" y="353771"/>
                </a:lnTo>
                <a:lnTo>
                  <a:pt x="872375" y="356704"/>
                </a:lnTo>
                <a:lnTo>
                  <a:pt x="908253" y="353771"/>
                </a:lnTo>
                <a:lnTo>
                  <a:pt x="908392" y="353771"/>
                </a:lnTo>
                <a:lnTo>
                  <a:pt x="940485" y="344970"/>
                </a:lnTo>
                <a:lnTo>
                  <a:pt x="969149" y="330174"/>
                </a:lnTo>
                <a:lnTo>
                  <a:pt x="993775" y="309524"/>
                </a:lnTo>
                <a:lnTo>
                  <a:pt x="1003261" y="297167"/>
                </a:lnTo>
                <a:lnTo>
                  <a:pt x="1013637" y="283667"/>
                </a:lnTo>
                <a:lnTo>
                  <a:pt x="1027836" y="253263"/>
                </a:lnTo>
                <a:lnTo>
                  <a:pt x="1036345" y="218313"/>
                </a:lnTo>
                <a:lnTo>
                  <a:pt x="1039063" y="180467"/>
                </a:lnTo>
                <a:lnTo>
                  <a:pt x="1039063" y="177177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59822" y="2773172"/>
            <a:ext cx="69850" cy="151130"/>
          </a:xfrm>
          <a:custGeom>
            <a:avLst/>
            <a:gdLst/>
            <a:ahLst/>
            <a:cxnLst/>
            <a:rect l="l" t="t" r="r" b="b"/>
            <a:pathLst>
              <a:path w="69850" h="151130">
                <a:moveTo>
                  <a:pt x="0" y="151129"/>
                </a:moveTo>
                <a:lnTo>
                  <a:pt x="69646" y="151129"/>
                </a:lnTo>
                <a:lnTo>
                  <a:pt x="69646" y="0"/>
                </a:lnTo>
                <a:lnTo>
                  <a:pt x="0" y="0"/>
                </a:lnTo>
                <a:lnTo>
                  <a:pt x="0" y="151129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459822" y="2578861"/>
            <a:ext cx="276225" cy="345440"/>
          </a:xfrm>
          <a:custGeom>
            <a:avLst/>
            <a:gdLst/>
            <a:ahLst/>
            <a:cxnLst/>
            <a:rect l="l" t="t" r="r" b="b"/>
            <a:pathLst>
              <a:path w="276225" h="345439">
                <a:moveTo>
                  <a:pt x="275767" y="0"/>
                </a:moveTo>
                <a:lnTo>
                  <a:pt x="206108" y="0"/>
                </a:lnTo>
                <a:lnTo>
                  <a:pt x="206108" y="135890"/>
                </a:lnTo>
                <a:lnTo>
                  <a:pt x="69646" y="135890"/>
                </a:lnTo>
                <a:lnTo>
                  <a:pt x="69646" y="0"/>
                </a:lnTo>
                <a:lnTo>
                  <a:pt x="0" y="0"/>
                </a:lnTo>
                <a:lnTo>
                  <a:pt x="0" y="135890"/>
                </a:lnTo>
                <a:lnTo>
                  <a:pt x="0" y="194310"/>
                </a:lnTo>
                <a:lnTo>
                  <a:pt x="206108" y="194310"/>
                </a:lnTo>
                <a:lnTo>
                  <a:pt x="206108" y="345440"/>
                </a:lnTo>
                <a:lnTo>
                  <a:pt x="275767" y="345440"/>
                </a:lnTo>
                <a:lnTo>
                  <a:pt x="275767" y="194310"/>
                </a:lnTo>
                <a:lnTo>
                  <a:pt x="275767" y="135890"/>
                </a:lnTo>
                <a:lnTo>
                  <a:pt x="275767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91470" y="2579357"/>
            <a:ext cx="1129665" cy="351155"/>
          </a:xfrm>
          <a:custGeom>
            <a:avLst/>
            <a:gdLst/>
            <a:ahLst/>
            <a:cxnLst/>
            <a:rect l="l" t="t" r="r" b="b"/>
            <a:pathLst>
              <a:path w="1129664" h="351155">
                <a:moveTo>
                  <a:pt x="346125" y="344944"/>
                </a:moveTo>
                <a:lnTo>
                  <a:pt x="314744" y="266585"/>
                </a:lnTo>
                <a:lnTo>
                  <a:pt x="291477" y="208470"/>
                </a:lnTo>
                <a:lnTo>
                  <a:pt x="240220" y="80467"/>
                </a:lnTo>
                <a:lnTo>
                  <a:pt x="217881" y="24688"/>
                </a:lnTo>
                <a:lnTo>
                  <a:pt x="217881" y="208470"/>
                </a:lnTo>
                <a:lnTo>
                  <a:pt x="123761" y="208470"/>
                </a:lnTo>
                <a:lnTo>
                  <a:pt x="170357" y="80467"/>
                </a:lnTo>
                <a:lnTo>
                  <a:pt x="217881" y="208470"/>
                </a:lnTo>
                <a:lnTo>
                  <a:pt x="217881" y="24688"/>
                </a:lnTo>
                <a:lnTo>
                  <a:pt x="208000" y="0"/>
                </a:lnTo>
                <a:lnTo>
                  <a:pt x="134353" y="0"/>
                </a:lnTo>
                <a:lnTo>
                  <a:pt x="0" y="344944"/>
                </a:lnTo>
                <a:lnTo>
                  <a:pt x="73875" y="344944"/>
                </a:lnTo>
                <a:lnTo>
                  <a:pt x="102349" y="266585"/>
                </a:lnTo>
                <a:lnTo>
                  <a:pt x="240233" y="266585"/>
                </a:lnTo>
                <a:lnTo>
                  <a:pt x="270357" y="344944"/>
                </a:lnTo>
                <a:lnTo>
                  <a:pt x="346125" y="344944"/>
                </a:lnTo>
                <a:close/>
              </a:path>
              <a:path w="1129664" h="351155">
                <a:moveTo>
                  <a:pt x="592988" y="0"/>
                </a:moveTo>
                <a:lnTo>
                  <a:pt x="527088" y="0"/>
                </a:lnTo>
                <a:lnTo>
                  <a:pt x="527088" y="220941"/>
                </a:lnTo>
                <a:lnTo>
                  <a:pt x="526084" y="239039"/>
                </a:lnTo>
                <a:lnTo>
                  <a:pt x="511086" y="278930"/>
                </a:lnTo>
                <a:lnTo>
                  <a:pt x="472274" y="298361"/>
                </a:lnTo>
                <a:lnTo>
                  <a:pt x="459295" y="296824"/>
                </a:lnTo>
                <a:lnTo>
                  <a:pt x="458876" y="296824"/>
                </a:lnTo>
                <a:lnTo>
                  <a:pt x="427558" y="272478"/>
                </a:lnTo>
                <a:lnTo>
                  <a:pt x="417195" y="233222"/>
                </a:lnTo>
                <a:lnTo>
                  <a:pt x="416509" y="214591"/>
                </a:lnTo>
                <a:lnTo>
                  <a:pt x="417499" y="197154"/>
                </a:lnTo>
                <a:lnTo>
                  <a:pt x="432384" y="158711"/>
                </a:lnTo>
                <a:lnTo>
                  <a:pt x="471805" y="139992"/>
                </a:lnTo>
                <a:lnTo>
                  <a:pt x="483374" y="141185"/>
                </a:lnTo>
                <a:lnTo>
                  <a:pt x="518350" y="169926"/>
                </a:lnTo>
                <a:lnTo>
                  <a:pt x="526986" y="219062"/>
                </a:lnTo>
                <a:lnTo>
                  <a:pt x="527088" y="220941"/>
                </a:lnTo>
                <a:lnTo>
                  <a:pt x="527088" y="0"/>
                </a:lnTo>
                <a:lnTo>
                  <a:pt x="526846" y="0"/>
                </a:lnTo>
                <a:lnTo>
                  <a:pt x="526846" y="124231"/>
                </a:lnTo>
                <a:lnTo>
                  <a:pt x="510844" y="109004"/>
                </a:lnTo>
                <a:lnTo>
                  <a:pt x="493433" y="98120"/>
                </a:lnTo>
                <a:lnTo>
                  <a:pt x="474611" y="91592"/>
                </a:lnTo>
                <a:lnTo>
                  <a:pt x="454380" y="89408"/>
                </a:lnTo>
                <a:lnTo>
                  <a:pt x="431355" y="91592"/>
                </a:lnTo>
                <a:lnTo>
                  <a:pt x="432181" y="91592"/>
                </a:lnTo>
                <a:lnTo>
                  <a:pt x="412673" y="97675"/>
                </a:lnTo>
                <a:lnTo>
                  <a:pt x="378853" y="122466"/>
                </a:lnTo>
                <a:lnTo>
                  <a:pt x="356450" y="163144"/>
                </a:lnTo>
                <a:lnTo>
                  <a:pt x="348983" y="219062"/>
                </a:lnTo>
                <a:lnTo>
                  <a:pt x="350888" y="248412"/>
                </a:lnTo>
                <a:lnTo>
                  <a:pt x="366242" y="296824"/>
                </a:lnTo>
                <a:lnTo>
                  <a:pt x="395795" y="331076"/>
                </a:lnTo>
                <a:lnTo>
                  <a:pt x="432676" y="348424"/>
                </a:lnTo>
                <a:lnTo>
                  <a:pt x="453440" y="350583"/>
                </a:lnTo>
                <a:lnTo>
                  <a:pt x="464007" y="349935"/>
                </a:lnTo>
                <a:lnTo>
                  <a:pt x="505510" y="334200"/>
                </a:lnTo>
                <a:lnTo>
                  <a:pt x="531571" y="308229"/>
                </a:lnTo>
                <a:lnTo>
                  <a:pt x="531571" y="344944"/>
                </a:lnTo>
                <a:lnTo>
                  <a:pt x="592988" y="344944"/>
                </a:lnTo>
                <a:lnTo>
                  <a:pt x="592988" y="308229"/>
                </a:lnTo>
                <a:lnTo>
                  <a:pt x="592988" y="298361"/>
                </a:lnTo>
                <a:lnTo>
                  <a:pt x="592988" y="139992"/>
                </a:lnTo>
                <a:lnTo>
                  <a:pt x="592988" y="124231"/>
                </a:lnTo>
                <a:lnTo>
                  <a:pt x="592988" y="0"/>
                </a:lnTo>
                <a:close/>
              </a:path>
              <a:path w="1129664" h="351155">
                <a:moveTo>
                  <a:pt x="889546" y="95059"/>
                </a:moveTo>
                <a:lnTo>
                  <a:pt x="821537" y="95059"/>
                </a:lnTo>
                <a:lnTo>
                  <a:pt x="774014" y="222592"/>
                </a:lnTo>
                <a:lnTo>
                  <a:pt x="769137" y="236715"/>
                </a:lnTo>
                <a:lnTo>
                  <a:pt x="766013" y="247218"/>
                </a:lnTo>
                <a:lnTo>
                  <a:pt x="760120" y="265176"/>
                </a:lnTo>
                <a:lnTo>
                  <a:pt x="746480" y="222592"/>
                </a:lnTo>
                <a:lnTo>
                  <a:pt x="699414" y="95059"/>
                </a:lnTo>
                <a:lnTo>
                  <a:pt x="630008" y="95059"/>
                </a:lnTo>
                <a:lnTo>
                  <a:pt x="730719" y="344944"/>
                </a:lnTo>
                <a:lnTo>
                  <a:pt x="790244" y="344944"/>
                </a:lnTo>
                <a:lnTo>
                  <a:pt x="889546" y="95059"/>
                </a:lnTo>
                <a:close/>
              </a:path>
              <a:path w="1129664" h="351155">
                <a:moveTo>
                  <a:pt x="1129195" y="239064"/>
                </a:moveTo>
                <a:lnTo>
                  <a:pt x="1127798" y="203504"/>
                </a:lnTo>
                <a:lnTo>
                  <a:pt x="1126896" y="198577"/>
                </a:lnTo>
                <a:lnTo>
                  <a:pt x="1122273" y="173316"/>
                </a:lnTo>
                <a:lnTo>
                  <a:pt x="1122197" y="172847"/>
                </a:lnTo>
                <a:lnTo>
                  <a:pt x="1098372" y="126238"/>
                </a:lnTo>
                <a:lnTo>
                  <a:pt x="1063548" y="100469"/>
                </a:lnTo>
                <a:lnTo>
                  <a:pt x="1063548" y="198577"/>
                </a:lnTo>
                <a:lnTo>
                  <a:pt x="964730" y="198577"/>
                </a:lnTo>
                <a:lnTo>
                  <a:pt x="978611" y="155765"/>
                </a:lnTo>
                <a:lnTo>
                  <a:pt x="1014374" y="139992"/>
                </a:lnTo>
                <a:lnTo>
                  <a:pt x="1024648" y="140982"/>
                </a:lnTo>
                <a:lnTo>
                  <a:pt x="1024267" y="140982"/>
                </a:lnTo>
                <a:lnTo>
                  <a:pt x="1033068" y="143725"/>
                </a:lnTo>
                <a:lnTo>
                  <a:pt x="1059484" y="173316"/>
                </a:lnTo>
                <a:lnTo>
                  <a:pt x="1063548" y="198577"/>
                </a:lnTo>
                <a:lnTo>
                  <a:pt x="1063548" y="100469"/>
                </a:lnTo>
                <a:lnTo>
                  <a:pt x="1060246" y="98615"/>
                </a:lnTo>
                <a:lnTo>
                  <a:pt x="1036777" y="91706"/>
                </a:lnTo>
                <a:lnTo>
                  <a:pt x="1010373" y="89395"/>
                </a:lnTo>
                <a:lnTo>
                  <a:pt x="985507" y="91706"/>
                </a:lnTo>
                <a:lnTo>
                  <a:pt x="986282" y="91706"/>
                </a:lnTo>
                <a:lnTo>
                  <a:pt x="965022" y="98196"/>
                </a:lnTo>
                <a:lnTo>
                  <a:pt x="928255" y="124587"/>
                </a:lnTo>
                <a:lnTo>
                  <a:pt x="903897" y="166509"/>
                </a:lnTo>
                <a:lnTo>
                  <a:pt x="895781" y="221881"/>
                </a:lnTo>
                <a:lnTo>
                  <a:pt x="897318" y="246761"/>
                </a:lnTo>
                <a:lnTo>
                  <a:pt x="909662" y="289826"/>
                </a:lnTo>
                <a:lnTo>
                  <a:pt x="938237" y="326631"/>
                </a:lnTo>
                <a:lnTo>
                  <a:pt x="986485" y="347929"/>
                </a:lnTo>
                <a:lnTo>
                  <a:pt x="1016965" y="350583"/>
                </a:lnTo>
                <a:lnTo>
                  <a:pt x="1036688" y="349402"/>
                </a:lnTo>
                <a:lnTo>
                  <a:pt x="1085545" y="331647"/>
                </a:lnTo>
                <a:lnTo>
                  <a:pt x="1113701" y="301167"/>
                </a:lnTo>
                <a:lnTo>
                  <a:pt x="1118400" y="293509"/>
                </a:lnTo>
                <a:lnTo>
                  <a:pt x="1125677" y="276466"/>
                </a:lnTo>
                <a:lnTo>
                  <a:pt x="1059789" y="265404"/>
                </a:lnTo>
                <a:lnTo>
                  <a:pt x="1056754" y="274180"/>
                </a:lnTo>
                <a:lnTo>
                  <a:pt x="1053084" y="281647"/>
                </a:lnTo>
                <a:lnTo>
                  <a:pt x="1017676" y="301167"/>
                </a:lnTo>
                <a:lnTo>
                  <a:pt x="1006716" y="300151"/>
                </a:lnTo>
                <a:lnTo>
                  <a:pt x="972807" y="275844"/>
                </a:lnTo>
                <a:lnTo>
                  <a:pt x="967981" y="265404"/>
                </a:lnTo>
                <a:lnTo>
                  <a:pt x="967892" y="265214"/>
                </a:lnTo>
                <a:lnTo>
                  <a:pt x="964806" y="252958"/>
                </a:lnTo>
                <a:lnTo>
                  <a:pt x="963549" y="239064"/>
                </a:lnTo>
                <a:lnTo>
                  <a:pt x="1129195" y="239064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68837" y="2579357"/>
            <a:ext cx="404495" cy="351155"/>
          </a:xfrm>
          <a:custGeom>
            <a:avLst/>
            <a:gdLst/>
            <a:ahLst/>
            <a:cxnLst/>
            <a:rect l="l" t="t" r="r" b="b"/>
            <a:pathLst>
              <a:path w="404495" h="351155">
                <a:moveTo>
                  <a:pt x="302653" y="340715"/>
                </a:moveTo>
                <a:lnTo>
                  <a:pt x="296989" y="289420"/>
                </a:lnTo>
                <a:lnTo>
                  <a:pt x="288798" y="292201"/>
                </a:lnTo>
                <a:lnTo>
                  <a:pt x="281635" y="294182"/>
                </a:lnTo>
                <a:lnTo>
                  <a:pt x="275501" y="295376"/>
                </a:lnTo>
                <a:lnTo>
                  <a:pt x="270408" y="295770"/>
                </a:lnTo>
                <a:lnTo>
                  <a:pt x="266014" y="295770"/>
                </a:lnTo>
                <a:lnTo>
                  <a:pt x="252056" y="147751"/>
                </a:lnTo>
                <a:lnTo>
                  <a:pt x="297230" y="147751"/>
                </a:lnTo>
                <a:lnTo>
                  <a:pt x="297230" y="95059"/>
                </a:lnTo>
                <a:lnTo>
                  <a:pt x="252056" y="95059"/>
                </a:lnTo>
                <a:lnTo>
                  <a:pt x="252056" y="6819"/>
                </a:lnTo>
                <a:lnTo>
                  <a:pt x="185712" y="45415"/>
                </a:lnTo>
                <a:lnTo>
                  <a:pt x="185712" y="95059"/>
                </a:lnTo>
                <a:lnTo>
                  <a:pt x="155346" y="95059"/>
                </a:lnTo>
                <a:lnTo>
                  <a:pt x="155346" y="98513"/>
                </a:lnTo>
                <a:lnTo>
                  <a:pt x="151307" y="96431"/>
                </a:lnTo>
                <a:lnTo>
                  <a:pt x="140525" y="92532"/>
                </a:lnTo>
                <a:lnTo>
                  <a:pt x="129540" y="90195"/>
                </a:lnTo>
                <a:lnTo>
                  <a:pt x="118351" y="89408"/>
                </a:lnTo>
                <a:lnTo>
                  <a:pt x="110553" y="89916"/>
                </a:lnTo>
                <a:lnTo>
                  <a:pt x="76377" y="109715"/>
                </a:lnTo>
                <a:lnTo>
                  <a:pt x="61417" y="130594"/>
                </a:lnTo>
                <a:lnTo>
                  <a:pt x="61417" y="95059"/>
                </a:lnTo>
                <a:lnTo>
                  <a:pt x="0" y="95059"/>
                </a:lnTo>
                <a:lnTo>
                  <a:pt x="0" y="344944"/>
                </a:lnTo>
                <a:lnTo>
                  <a:pt x="66116" y="344944"/>
                </a:lnTo>
                <a:lnTo>
                  <a:pt x="66116" y="267766"/>
                </a:lnTo>
                <a:lnTo>
                  <a:pt x="66459" y="238633"/>
                </a:lnTo>
                <a:lnTo>
                  <a:pt x="69227" y="196735"/>
                </a:lnTo>
                <a:lnTo>
                  <a:pt x="86829" y="156349"/>
                </a:lnTo>
                <a:lnTo>
                  <a:pt x="101104" y="148704"/>
                </a:lnTo>
                <a:lnTo>
                  <a:pt x="110350" y="148704"/>
                </a:lnTo>
                <a:lnTo>
                  <a:pt x="117665" y="149390"/>
                </a:lnTo>
                <a:lnTo>
                  <a:pt x="125285" y="151409"/>
                </a:lnTo>
                <a:lnTo>
                  <a:pt x="133197" y="154800"/>
                </a:lnTo>
                <a:lnTo>
                  <a:pt x="141414" y="159524"/>
                </a:lnTo>
                <a:lnTo>
                  <a:pt x="155346" y="120307"/>
                </a:lnTo>
                <a:lnTo>
                  <a:pt x="155346" y="147751"/>
                </a:lnTo>
                <a:lnTo>
                  <a:pt x="185712" y="147751"/>
                </a:lnTo>
                <a:lnTo>
                  <a:pt x="185839" y="272770"/>
                </a:lnTo>
                <a:lnTo>
                  <a:pt x="189369" y="310997"/>
                </a:lnTo>
                <a:lnTo>
                  <a:pt x="218173" y="344589"/>
                </a:lnTo>
                <a:lnTo>
                  <a:pt x="250405" y="350583"/>
                </a:lnTo>
                <a:lnTo>
                  <a:pt x="264604" y="349973"/>
                </a:lnTo>
                <a:lnTo>
                  <a:pt x="278053" y="348119"/>
                </a:lnTo>
                <a:lnTo>
                  <a:pt x="290728" y="345033"/>
                </a:lnTo>
                <a:lnTo>
                  <a:pt x="302653" y="340715"/>
                </a:lnTo>
                <a:close/>
              </a:path>
              <a:path w="404495" h="351155">
                <a:moveTo>
                  <a:pt x="404418" y="95059"/>
                </a:moveTo>
                <a:lnTo>
                  <a:pt x="338302" y="95059"/>
                </a:lnTo>
                <a:lnTo>
                  <a:pt x="338302" y="344944"/>
                </a:lnTo>
                <a:lnTo>
                  <a:pt x="404418" y="344944"/>
                </a:lnTo>
                <a:lnTo>
                  <a:pt x="404418" y="95059"/>
                </a:lnTo>
                <a:close/>
              </a:path>
              <a:path w="404495" h="351155">
                <a:moveTo>
                  <a:pt x="404418" y="0"/>
                </a:moveTo>
                <a:lnTo>
                  <a:pt x="338302" y="0"/>
                </a:lnTo>
                <a:lnTo>
                  <a:pt x="338302" y="61175"/>
                </a:lnTo>
                <a:lnTo>
                  <a:pt x="404418" y="61175"/>
                </a:lnTo>
                <a:lnTo>
                  <a:pt x="404418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17731" y="2579357"/>
            <a:ext cx="287655" cy="351155"/>
          </a:xfrm>
          <a:custGeom>
            <a:avLst/>
            <a:gdLst/>
            <a:ahLst/>
            <a:cxnLst/>
            <a:rect l="l" t="t" r="r" b="b"/>
            <a:pathLst>
              <a:path w="287654" h="351155">
                <a:moveTo>
                  <a:pt x="287528" y="95059"/>
                </a:moveTo>
                <a:lnTo>
                  <a:pt x="221411" y="95059"/>
                </a:lnTo>
                <a:lnTo>
                  <a:pt x="221411" y="146011"/>
                </a:lnTo>
                <a:lnTo>
                  <a:pt x="221411" y="156184"/>
                </a:lnTo>
                <a:lnTo>
                  <a:pt x="221411" y="226987"/>
                </a:lnTo>
                <a:lnTo>
                  <a:pt x="212699" y="217639"/>
                </a:lnTo>
                <a:lnTo>
                  <a:pt x="200228" y="209283"/>
                </a:lnTo>
                <a:lnTo>
                  <a:pt x="183781" y="201587"/>
                </a:lnTo>
                <a:lnTo>
                  <a:pt x="163347" y="194576"/>
                </a:lnTo>
                <a:lnTo>
                  <a:pt x="138938" y="188226"/>
                </a:lnTo>
                <a:lnTo>
                  <a:pt x="115265" y="182575"/>
                </a:lnTo>
                <a:lnTo>
                  <a:pt x="97078" y="177584"/>
                </a:lnTo>
                <a:lnTo>
                  <a:pt x="84378" y="173278"/>
                </a:lnTo>
                <a:lnTo>
                  <a:pt x="77165" y="169646"/>
                </a:lnTo>
                <a:lnTo>
                  <a:pt x="72771" y="166344"/>
                </a:lnTo>
                <a:lnTo>
                  <a:pt x="70586" y="162344"/>
                </a:lnTo>
                <a:lnTo>
                  <a:pt x="70586" y="152158"/>
                </a:lnTo>
                <a:lnTo>
                  <a:pt x="115531" y="136931"/>
                </a:lnTo>
                <a:lnTo>
                  <a:pt x="125285" y="137426"/>
                </a:lnTo>
                <a:lnTo>
                  <a:pt x="160134" y="160185"/>
                </a:lnTo>
                <a:lnTo>
                  <a:pt x="162585" y="167043"/>
                </a:lnTo>
                <a:lnTo>
                  <a:pt x="221411" y="156184"/>
                </a:lnTo>
                <a:lnTo>
                  <a:pt x="221411" y="146011"/>
                </a:lnTo>
                <a:lnTo>
                  <a:pt x="219252" y="140182"/>
                </a:lnTo>
                <a:lnTo>
                  <a:pt x="190588" y="106108"/>
                </a:lnTo>
                <a:lnTo>
                  <a:pt x="138341" y="90449"/>
                </a:lnTo>
                <a:lnTo>
                  <a:pt x="114350" y="89395"/>
                </a:lnTo>
                <a:lnTo>
                  <a:pt x="89166" y="90779"/>
                </a:lnTo>
                <a:lnTo>
                  <a:pt x="49403" y="101854"/>
                </a:lnTo>
                <a:lnTo>
                  <a:pt x="15582" y="136232"/>
                </a:lnTo>
                <a:lnTo>
                  <a:pt x="9182" y="166103"/>
                </a:lnTo>
                <a:lnTo>
                  <a:pt x="11023" y="183121"/>
                </a:lnTo>
                <a:lnTo>
                  <a:pt x="38823" y="222351"/>
                </a:lnTo>
                <a:lnTo>
                  <a:pt x="74879" y="237705"/>
                </a:lnTo>
                <a:lnTo>
                  <a:pt x="151676" y="257251"/>
                </a:lnTo>
                <a:lnTo>
                  <a:pt x="159054" y="260146"/>
                </a:lnTo>
                <a:lnTo>
                  <a:pt x="165481" y="266573"/>
                </a:lnTo>
                <a:lnTo>
                  <a:pt x="167055" y="270738"/>
                </a:lnTo>
                <a:lnTo>
                  <a:pt x="167055" y="283133"/>
                </a:lnTo>
                <a:lnTo>
                  <a:pt x="131787" y="302234"/>
                </a:lnTo>
                <a:lnTo>
                  <a:pt x="119761" y="302818"/>
                </a:lnTo>
                <a:lnTo>
                  <a:pt x="108750" y="302196"/>
                </a:lnTo>
                <a:lnTo>
                  <a:pt x="72745" y="280504"/>
                </a:lnTo>
                <a:lnTo>
                  <a:pt x="66357" y="263525"/>
                </a:lnTo>
                <a:lnTo>
                  <a:pt x="0" y="273634"/>
                </a:lnTo>
                <a:lnTo>
                  <a:pt x="25336" y="318604"/>
                </a:lnTo>
                <a:lnTo>
                  <a:pt x="74015" y="345414"/>
                </a:lnTo>
                <a:lnTo>
                  <a:pt x="119761" y="350583"/>
                </a:lnTo>
                <a:lnTo>
                  <a:pt x="146151" y="349046"/>
                </a:lnTo>
                <a:lnTo>
                  <a:pt x="188620" y="336689"/>
                </a:lnTo>
                <a:lnTo>
                  <a:pt x="221411" y="306374"/>
                </a:lnTo>
                <a:lnTo>
                  <a:pt x="221411" y="344944"/>
                </a:lnTo>
                <a:lnTo>
                  <a:pt x="287528" y="344944"/>
                </a:lnTo>
                <a:lnTo>
                  <a:pt x="287528" y="95059"/>
                </a:lnTo>
                <a:close/>
              </a:path>
              <a:path w="287654" h="351155">
                <a:moveTo>
                  <a:pt x="287528" y="0"/>
                </a:moveTo>
                <a:lnTo>
                  <a:pt x="221411" y="0"/>
                </a:lnTo>
                <a:lnTo>
                  <a:pt x="221411" y="61175"/>
                </a:lnTo>
                <a:lnTo>
                  <a:pt x="287528" y="61175"/>
                </a:lnTo>
                <a:lnTo>
                  <a:pt x="287528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72556" y="2668765"/>
            <a:ext cx="501650" cy="357505"/>
          </a:xfrm>
          <a:custGeom>
            <a:avLst/>
            <a:gdLst/>
            <a:ahLst/>
            <a:cxnLst/>
            <a:rect l="l" t="t" r="r" b="b"/>
            <a:pathLst>
              <a:path w="501650" h="357505">
                <a:moveTo>
                  <a:pt x="227774" y="100228"/>
                </a:moveTo>
                <a:lnTo>
                  <a:pt x="224129" y="55778"/>
                </a:lnTo>
                <a:lnTo>
                  <a:pt x="205981" y="22161"/>
                </a:lnTo>
                <a:lnTo>
                  <a:pt x="164706" y="1981"/>
                </a:lnTo>
                <a:lnTo>
                  <a:pt x="143776" y="0"/>
                </a:lnTo>
                <a:lnTo>
                  <a:pt x="120002" y="2654"/>
                </a:lnTo>
                <a:lnTo>
                  <a:pt x="98348" y="10591"/>
                </a:lnTo>
                <a:lnTo>
                  <a:pt x="78828" y="23837"/>
                </a:lnTo>
                <a:lnTo>
                  <a:pt x="61417" y="42354"/>
                </a:lnTo>
                <a:lnTo>
                  <a:pt x="61417" y="5651"/>
                </a:lnTo>
                <a:lnTo>
                  <a:pt x="0" y="5651"/>
                </a:lnTo>
                <a:lnTo>
                  <a:pt x="0" y="255536"/>
                </a:lnTo>
                <a:lnTo>
                  <a:pt x="66116" y="255536"/>
                </a:lnTo>
                <a:lnTo>
                  <a:pt x="66116" y="142354"/>
                </a:lnTo>
                <a:lnTo>
                  <a:pt x="66421" y="123075"/>
                </a:lnTo>
                <a:lnTo>
                  <a:pt x="71183" y="84937"/>
                </a:lnTo>
                <a:lnTo>
                  <a:pt x="96926" y="55892"/>
                </a:lnTo>
                <a:lnTo>
                  <a:pt x="120713" y="50584"/>
                </a:lnTo>
                <a:lnTo>
                  <a:pt x="129654" y="50584"/>
                </a:lnTo>
                <a:lnTo>
                  <a:pt x="159270" y="83388"/>
                </a:lnTo>
                <a:lnTo>
                  <a:pt x="161658" y="128003"/>
                </a:lnTo>
                <a:lnTo>
                  <a:pt x="161658" y="255536"/>
                </a:lnTo>
                <a:lnTo>
                  <a:pt x="227774" y="255536"/>
                </a:lnTo>
                <a:lnTo>
                  <a:pt x="227774" y="100228"/>
                </a:lnTo>
                <a:close/>
              </a:path>
              <a:path w="501650" h="357505">
                <a:moveTo>
                  <a:pt x="501129" y="5651"/>
                </a:moveTo>
                <a:lnTo>
                  <a:pt x="439242" y="5651"/>
                </a:lnTo>
                <a:lnTo>
                  <a:pt x="439242" y="40716"/>
                </a:lnTo>
                <a:lnTo>
                  <a:pt x="436079" y="37223"/>
                </a:lnTo>
                <a:lnTo>
                  <a:pt x="436079" y="125412"/>
                </a:lnTo>
                <a:lnTo>
                  <a:pt x="436054" y="129184"/>
                </a:lnTo>
                <a:lnTo>
                  <a:pt x="426783" y="172580"/>
                </a:lnTo>
                <a:lnTo>
                  <a:pt x="400685" y="197510"/>
                </a:lnTo>
                <a:lnTo>
                  <a:pt x="400519" y="197510"/>
                </a:lnTo>
                <a:lnTo>
                  <a:pt x="390093" y="200977"/>
                </a:lnTo>
                <a:lnTo>
                  <a:pt x="389877" y="200977"/>
                </a:lnTo>
                <a:lnTo>
                  <a:pt x="378536" y="202120"/>
                </a:lnTo>
                <a:lnTo>
                  <a:pt x="367690" y="200977"/>
                </a:lnTo>
                <a:lnTo>
                  <a:pt x="333794" y="173088"/>
                </a:lnTo>
                <a:lnTo>
                  <a:pt x="326186" y="144526"/>
                </a:lnTo>
                <a:lnTo>
                  <a:pt x="326085" y="143979"/>
                </a:lnTo>
                <a:lnTo>
                  <a:pt x="325323" y="129184"/>
                </a:lnTo>
                <a:lnTo>
                  <a:pt x="325208" y="127063"/>
                </a:lnTo>
                <a:lnTo>
                  <a:pt x="325132" y="125412"/>
                </a:lnTo>
                <a:lnTo>
                  <a:pt x="326021" y="108902"/>
                </a:lnTo>
                <a:lnTo>
                  <a:pt x="326085" y="107696"/>
                </a:lnTo>
                <a:lnTo>
                  <a:pt x="328980" y="92392"/>
                </a:lnTo>
                <a:lnTo>
                  <a:pt x="357886" y="55295"/>
                </a:lnTo>
                <a:lnTo>
                  <a:pt x="368287" y="51765"/>
                </a:lnTo>
                <a:lnTo>
                  <a:pt x="368134" y="51765"/>
                </a:lnTo>
                <a:lnTo>
                  <a:pt x="379717" y="50584"/>
                </a:lnTo>
                <a:lnTo>
                  <a:pt x="391414" y="51765"/>
                </a:lnTo>
                <a:lnTo>
                  <a:pt x="402056" y="55295"/>
                </a:lnTo>
                <a:lnTo>
                  <a:pt x="432181" y="93243"/>
                </a:lnTo>
                <a:lnTo>
                  <a:pt x="436079" y="125412"/>
                </a:lnTo>
                <a:lnTo>
                  <a:pt x="436079" y="37223"/>
                </a:lnTo>
                <a:lnTo>
                  <a:pt x="423164" y="22910"/>
                </a:lnTo>
                <a:lnTo>
                  <a:pt x="405066" y="10185"/>
                </a:lnTo>
                <a:lnTo>
                  <a:pt x="384924" y="2552"/>
                </a:lnTo>
                <a:lnTo>
                  <a:pt x="362775" y="0"/>
                </a:lnTo>
                <a:lnTo>
                  <a:pt x="341210" y="2082"/>
                </a:lnTo>
                <a:lnTo>
                  <a:pt x="303631" y="18669"/>
                </a:lnTo>
                <a:lnTo>
                  <a:pt x="275107" y="50584"/>
                </a:lnTo>
                <a:lnTo>
                  <a:pt x="259245" y="99631"/>
                </a:lnTo>
                <a:lnTo>
                  <a:pt x="257365" y="129184"/>
                </a:lnTo>
                <a:lnTo>
                  <a:pt x="258800" y="153225"/>
                </a:lnTo>
                <a:lnTo>
                  <a:pt x="270319" y="195110"/>
                </a:lnTo>
                <a:lnTo>
                  <a:pt x="296430" y="231584"/>
                </a:lnTo>
                <a:lnTo>
                  <a:pt x="336308" y="252882"/>
                </a:lnTo>
                <a:lnTo>
                  <a:pt x="360184" y="255536"/>
                </a:lnTo>
                <a:lnTo>
                  <a:pt x="381800" y="253009"/>
                </a:lnTo>
                <a:lnTo>
                  <a:pt x="401485" y="245427"/>
                </a:lnTo>
                <a:lnTo>
                  <a:pt x="419214" y="232778"/>
                </a:lnTo>
                <a:lnTo>
                  <a:pt x="435013" y="215074"/>
                </a:lnTo>
                <a:lnTo>
                  <a:pt x="434936" y="255536"/>
                </a:lnTo>
                <a:lnTo>
                  <a:pt x="424573" y="295148"/>
                </a:lnTo>
                <a:lnTo>
                  <a:pt x="391744" y="305930"/>
                </a:lnTo>
                <a:lnTo>
                  <a:pt x="390956" y="305930"/>
                </a:lnTo>
                <a:lnTo>
                  <a:pt x="379945" y="306362"/>
                </a:lnTo>
                <a:lnTo>
                  <a:pt x="342861" y="289966"/>
                </a:lnTo>
                <a:lnTo>
                  <a:pt x="341604" y="281190"/>
                </a:lnTo>
                <a:lnTo>
                  <a:pt x="266077" y="272008"/>
                </a:lnTo>
                <a:lnTo>
                  <a:pt x="272478" y="310515"/>
                </a:lnTo>
                <a:lnTo>
                  <a:pt x="308013" y="344716"/>
                </a:lnTo>
                <a:lnTo>
                  <a:pt x="353085" y="355587"/>
                </a:lnTo>
                <a:lnTo>
                  <a:pt x="382549" y="356946"/>
                </a:lnTo>
                <a:lnTo>
                  <a:pt x="398627" y="356514"/>
                </a:lnTo>
                <a:lnTo>
                  <a:pt x="438188" y="349897"/>
                </a:lnTo>
                <a:lnTo>
                  <a:pt x="473367" y="330365"/>
                </a:lnTo>
                <a:lnTo>
                  <a:pt x="493839" y="296011"/>
                </a:lnTo>
                <a:lnTo>
                  <a:pt x="500481" y="253009"/>
                </a:lnTo>
                <a:lnTo>
                  <a:pt x="500595" y="251536"/>
                </a:lnTo>
                <a:lnTo>
                  <a:pt x="500672" y="250621"/>
                </a:lnTo>
                <a:lnTo>
                  <a:pt x="501053" y="232778"/>
                </a:lnTo>
                <a:lnTo>
                  <a:pt x="501129" y="215074"/>
                </a:lnTo>
                <a:lnTo>
                  <a:pt x="501129" y="202120"/>
                </a:lnTo>
                <a:lnTo>
                  <a:pt x="501129" y="50584"/>
                </a:lnTo>
                <a:lnTo>
                  <a:pt x="501129" y="40716"/>
                </a:lnTo>
                <a:lnTo>
                  <a:pt x="501129" y="5651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19" y="630961"/>
            <a:ext cx="2331720" cy="2487155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670361" y="3371964"/>
            <a:ext cx="835025" cy="170180"/>
            <a:chOff x="670361" y="3371964"/>
            <a:chExt cx="835025" cy="17018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0361" y="3371964"/>
              <a:ext cx="156687" cy="16955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0840" y="3420021"/>
              <a:ext cx="96227" cy="1213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743" y="3374872"/>
              <a:ext cx="170350" cy="1665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5894" y="3417341"/>
              <a:ext cx="111213" cy="12406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9603" y="3417341"/>
              <a:ext cx="111213" cy="1240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0599" y="3417341"/>
              <a:ext cx="64490" cy="121386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595970" y="3374859"/>
            <a:ext cx="600710" cy="167005"/>
            <a:chOff x="1595970" y="3374859"/>
            <a:chExt cx="600710" cy="16700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5970" y="3417341"/>
              <a:ext cx="160832" cy="12138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0844" y="3374872"/>
              <a:ext cx="229946" cy="16653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042756" y="3374859"/>
              <a:ext cx="20320" cy="164465"/>
            </a:xfrm>
            <a:custGeom>
              <a:avLst/>
              <a:gdLst/>
              <a:ahLst/>
              <a:cxnLst/>
              <a:rect l="l" t="t" r="r" b="b"/>
              <a:pathLst>
                <a:path w="20319" h="164464">
                  <a:moveTo>
                    <a:pt x="20116" y="45161"/>
                  </a:moveTo>
                  <a:lnTo>
                    <a:pt x="0" y="45161"/>
                  </a:lnTo>
                  <a:lnTo>
                    <a:pt x="0" y="163868"/>
                  </a:lnTo>
                  <a:lnTo>
                    <a:pt x="20116" y="163868"/>
                  </a:lnTo>
                  <a:lnTo>
                    <a:pt x="20116" y="45161"/>
                  </a:lnTo>
                  <a:close/>
                </a:path>
                <a:path w="20319" h="164464">
                  <a:moveTo>
                    <a:pt x="20116" y="0"/>
                  </a:moveTo>
                  <a:lnTo>
                    <a:pt x="0" y="0"/>
                  </a:lnTo>
                  <a:lnTo>
                    <a:pt x="0" y="23139"/>
                  </a:lnTo>
                  <a:lnTo>
                    <a:pt x="20116" y="23139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87130" y="3417341"/>
              <a:ext cx="109321" cy="124053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2276601" y="3374859"/>
            <a:ext cx="779780" cy="209550"/>
            <a:chOff x="2276601" y="3374859"/>
            <a:chExt cx="779780" cy="209550"/>
          </a:xfrm>
        </p:grpSpPr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6601" y="3417354"/>
              <a:ext cx="103060" cy="16686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403703" y="3374859"/>
              <a:ext cx="20320" cy="164465"/>
            </a:xfrm>
            <a:custGeom>
              <a:avLst/>
              <a:gdLst/>
              <a:ahLst/>
              <a:cxnLst/>
              <a:rect l="l" t="t" r="r" b="b"/>
              <a:pathLst>
                <a:path w="20319" h="164464">
                  <a:moveTo>
                    <a:pt x="20116" y="0"/>
                  </a:moveTo>
                  <a:lnTo>
                    <a:pt x="0" y="0"/>
                  </a:lnTo>
                  <a:lnTo>
                    <a:pt x="0" y="163855"/>
                  </a:lnTo>
                  <a:lnTo>
                    <a:pt x="20116" y="163855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8636" y="3417341"/>
              <a:ext cx="109321" cy="12405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83002" y="3417341"/>
              <a:ext cx="96456" cy="12138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10535" y="3417341"/>
              <a:ext cx="96456" cy="12138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28836" y="3374872"/>
              <a:ext cx="227406" cy="16653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3142360" y="3374872"/>
            <a:ext cx="688975" cy="167005"/>
            <a:chOff x="3142360" y="3374872"/>
            <a:chExt cx="688975" cy="167005"/>
          </a:xfrm>
        </p:grpSpPr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42360" y="3417341"/>
              <a:ext cx="109321" cy="12405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76485" y="3417341"/>
              <a:ext cx="180174" cy="12406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0028" y="3420021"/>
              <a:ext cx="96227" cy="12138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08006" y="3417341"/>
              <a:ext cx="96456" cy="12138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28275" y="3374872"/>
              <a:ext cx="102946" cy="16653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3929875" y="3378568"/>
            <a:ext cx="1098550" cy="193040"/>
            <a:chOff x="3929875" y="3378568"/>
            <a:chExt cx="1098550" cy="193040"/>
          </a:xfrm>
        </p:grpSpPr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29875" y="3417341"/>
              <a:ext cx="160832" cy="12138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3974" y="3417341"/>
              <a:ext cx="350837" cy="12406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89627" y="3417341"/>
              <a:ext cx="160832" cy="12138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74501" y="3417341"/>
              <a:ext cx="109435" cy="12405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08753" y="3417341"/>
              <a:ext cx="96456" cy="12138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925225" y="3378568"/>
              <a:ext cx="102870" cy="193040"/>
            </a:xfrm>
            <a:custGeom>
              <a:avLst/>
              <a:gdLst/>
              <a:ahLst/>
              <a:cxnLst/>
              <a:rect l="l" t="t" r="r" b="b"/>
              <a:pathLst>
                <a:path w="102870" h="193039">
                  <a:moveTo>
                    <a:pt x="57899" y="159931"/>
                  </a:moveTo>
                  <a:lnTo>
                    <a:pt x="54991" y="142163"/>
                  </a:lnTo>
                  <a:lnTo>
                    <a:pt x="48399" y="142951"/>
                  </a:lnTo>
                  <a:lnTo>
                    <a:pt x="43180" y="142951"/>
                  </a:lnTo>
                  <a:lnTo>
                    <a:pt x="34759" y="132257"/>
                  </a:lnTo>
                  <a:lnTo>
                    <a:pt x="34759" y="57111"/>
                  </a:lnTo>
                  <a:lnTo>
                    <a:pt x="54991" y="57111"/>
                  </a:lnTo>
                  <a:lnTo>
                    <a:pt x="54991" y="41452"/>
                  </a:lnTo>
                  <a:lnTo>
                    <a:pt x="34759" y="41452"/>
                  </a:lnTo>
                  <a:lnTo>
                    <a:pt x="34759" y="0"/>
                  </a:lnTo>
                  <a:lnTo>
                    <a:pt x="14757" y="12065"/>
                  </a:lnTo>
                  <a:lnTo>
                    <a:pt x="14757" y="41452"/>
                  </a:lnTo>
                  <a:lnTo>
                    <a:pt x="0" y="41452"/>
                  </a:lnTo>
                  <a:lnTo>
                    <a:pt x="0" y="57111"/>
                  </a:lnTo>
                  <a:lnTo>
                    <a:pt x="14757" y="57111"/>
                  </a:lnTo>
                  <a:lnTo>
                    <a:pt x="14757" y="137477"/>
                  </a:lnTo>
                  <a:lnTo>
                    <a:pt x="15570" y="145389"/>
                  </a:lnTo>
                  <a:lnTo>
                    <a:pt x="18846" y="152920"/>
                  </a:lnTo>
                  <a:lnTo>
                    <a:pt x="21691" y="155956"/>
                  </a:lnTo>
                  <a:lnTo>
                    <a:pt x="29743" y="160566"/>
                  </a:lnTo>
                  <a:lnTo>
                    <a:pt x="35394" y="161721"/>
                  </a:lnTo>
                  <a:lnTo>
                    <a:pt x="47167" y="161721"/>
                  </a:lnTo>
                  <a:lnTo>
                    <a:pt x="52235" y="161124"/>
                  </a:lnTo>
                  <a:lnTo>
                    <a:pt x="57899" y="159931"/>
                  </a:lnTo>
                  <a:close/>
                </a:path>
                <a:path w="102870" h="193039">
                  <a:moveTo>
                    <a:pt x="102831" y="137248"/>
                  </a:moveTo>
                  <a:lnTo>
                    <a:pt x="79908" y="137248"/>
                  </a:lnTo>
                  <a:lnTo>
                    <a:pt x="79908" y="160159"/>
                  </a:lnTo>
                  <a:lnTo>
                    <a:pt x="91300" y="160159"/>
                  </a:lnTo>
                  <a:lnTo>
                    <a:pt x="91084" y="166941"/>
                  </a:lnTo>
                  <a:lnTo>
                    <a:pt x="89966" y="172135"/>
                  </a:lnTo>
                  <a:lnTo>
                    <a:pt x="85953" y="179374"/>
                  </a:lnTo>
                  <a:lnTo>
                    <a:pt x="82816" y="182105"/>
                  </a:lnTo>
                  <a:lnTo>
                    <a:pt x="78574" y="183972"/>
                  </a:lnTo>
                  <a:lnTo>
                    <a:pt x="84162" y="192570"/>
                  </a:lnTo>
                  <a:lnTo>
                    <a:pt x="90639" y="189738"/>
                  </a:lnTo>
                  <a:lnTo>
                    <a:pt x="95377" y="185737"/>
                  </a:lnTo>
                  <a:lnTo>
                    <a:pt x="101333" y="175374"/>
                  </a:lnTo>
                  <a:lnTo>
                    <a:pt x="102831" y="168579"/>
                  </a:lnTo>
                  <a:lnTo>
                    <a:pt x="102831" y="137248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1" name="object 51"/>
          <p:cNvGrpSpPr/>
          <p:nvPr/>
        </p:nvGrpSpPr>
        <p:grpSpPr>
          <a:xfrm>
            <a:off x="5109845" y="3374859"/>
            <a:ext cx="765810" cy="212090"/>
            <a:chOff x="5109845" y="3374859"/>
            <a:chExt cx="765810" cy="212090"/>
          </a:xfrm>
        </p:grpSpPr>
        <p:sp>
          <p:nvSpPr>
            <p:cNvPr id="52" name="object 52"/>
            <p:cNvSpPr/>
            <p:nvPr/>
          </p:nvSpPr>
          <p:spPr>
            <a:xfrm>
              <a:off x="5109845" y="3374859"/>
              <a:ext cx="292100" cy="167005"/>
            </a:xfrm>
            <a:custGeom>
              <a:avLst/>
              <a:gdLst/>
              <a:ahLst/>
              <a:cxnLst/>
              <a:rect l="l" t="t" r="r" b="b"/>
              <a:pathLst>
                <a:path w="292100" h="167004">
                  <a:moveTo>
                    <a:pt x="108877" y="45161"/>
                  </a:moveTo>
                  <a:lnTo>
                    <a:pt x="88201" y="45161"/>
                  </a:lnTo>
                  <a:lnTo>
                    <a:pt x="61823" y="117589"/>
                  </a:lnTo>
                  <a:lnTo>
                    <a:pt x="56108" y="133921"/>
                  </a:lnTo>
                  <a:lnTo>
                    <a:pt x="54330" y="140169"/>
                  </a:lnTo>
                  <a:lnTo>
                    <a:pt x="52019" y="131902"/>
                  </a:lnTo>
                  <a:lnTo>
                    <a:pt x="49491" y="123926"/>
                  </a:lnTo>
                  <a:lnTo>
                    <a:pt x="21247" y="45161"/>
                  </a:lnTo>
                  <a:lnTo>
                    <a:pt x="0" y="45161"/>
                  </a:lnTo>
                  <a:lnTo>
                    <a:pt x="45161" y="163868"/>
                  </a:lnTo>
                  <a:lnTo>
                    <a:pt x="63944" y="163868"/>
                  </a:lnTo>
                  <a:lnTo>
                    <a:pt x="108877" y="45161"/>
                  </a:lnTo>
                  <a:close/>
                </a:path>
                <a:path w="292100" h="167004">
                  <a:moveTo>
                    <a:pt x="145503" y="45161"/>
                  </a:moveTo>
                  <a:lnTo>
                    <a:pt x="125387" y="45161"/>
                  </a:lnTo>
                  <a:lnTo>
                    <a:pt x="125387" y="163868"/>
                  </a:lnTo>
                  <a:lnTo>
                    <a:pt x="145503" y="163868"/>
                  </a:lnTo>
                  <a:lnTo>
                    <a:pt x="145503" y="45161"/>
                  </a:lnTo>
                  <a:close/>
                </a:path>
                <a:path w="292100" h="167004">
                  <a:moveTo>
                    <a:pt x="145503" y="0"/>
                  </a:moveTo>
                  <a:lnTo>
                    <a:pt x="125387" y="0"/>
                  </a:lnTo>
                  <a:lnTo>
                    <a:pt x="125387" y="23139"/>
                  </a:lnTo>
                  <a:lnTo>
                    <a:pt x="145503" y="23139"/>
                  </a:lnTo>
                  <a:lnTo>
                    <a:pt x="145503" y="0"/>
                  </a:lnTo>
                  <a:close/>
                </a:path>
                <a:path w="292100" h="167004">
                  <a:moveTo>
                    <a:pt x="258406" y="122148"/>
                  </a:moveTo>
                  <a:lnTo>
                    <a:pt x="220433" y="94615"/>
                  </a:lnTo>
                  <a:lnTo>
                    <a:pt x="194818" y="87490"/>
                  </a:lnTo>
                  <a:lnTo>
                    <a:pt x="189293" y="85331"/>
                  </a:lnTo>
                  <a:lnTo>
                    <a:pt x="186728" y="83540"/>
                  </a:lnTo>
                  <a:lnTo>
                    <a:pt x="183438" y="79298"/>
                  </a:lnTo>
                  <a:lnTo>
                    <a:pt x="182626" y="76949"/>
                  </a:lnTo>
                  <a:lnTo>
                    <a:pt x="182626" y="70243"/>
                  </a:lnTo>
                  <a:lnTo>
                    <a:pt x="184594" y="66675"/>
                  </a:lnTo>
                  <a:lnTo>
                    <a:pt x="192493" y="60553"/>
                  </a:lnTo>
                  <a:lnTo>
                    <a:pt x="199097" y="59029"/>
                  </a:lnTo>
                  <a:lnTo>
                    <a:pt x="216166" y="59029"/>
                  </a:lnTo>
                  <a:lnTo>
                    <a:pt x="222211" y="60744"/>
                  </a:lnTo>
                  <a:lnTo>
                    <a:pt x="230784" y="67602"/>
                  </a:lnTo>
                  <a:lnTo>
                    <a:pt x="233375" y="72364"/>
                  </a:lnTo>
                  <a:lnTo>
                    <a:pt x="234264" y="78473"/>
                  </a:lnTo>
                  <a:lnTo>
                    <a:pt x="253936" y="75793"/>
                  </a:lnTo>
                  <a:lnTo>
                    <a:pt x="224370" y="43827"/>
                  </a:lnTo>
                  <a:lnTo>
                    <a:pt x="216192" y="42481"/>
                  </a:lnTo>
                  <a:lnTo>
                    <a:pt x="200698" y="42481"/>
                  </a:lnTo>
                  <a:lnTo>
                    <a:pt x="164388" y="66497"/>
                  </a:lnTo>
                  <a:lnTo>
                    <a:pt x="163182" y="71399"/>
                  </a:lnTo>
                  <a:lnTo>
                    <a:pt x="163182" y="82499"/>
                  </a:lnTo>
                  <a:lnTo>
                    <a:pt x="192506" y="108356"/>
                  </a:lnTo>
                  <a:lnTo>
                    <a:pt x="222186" y="116332"/>
                  </a:lnTo>
                  <a:lnTo>
                    <a:pt x="229044" y="118605"/>
                  </a:lnTo>
                  <a:lnTo>
                    <a:pt x="235762" y="122999"/>
                  </a:lnTo>
                  <a:lnTo>
                    <a:pt x="237731" y="126580"/>
                  </a:lnTo>
                  <a:lnTo>
                    <a:pt x="237731" y="136182"/>
                  </a:lnTo>
                  <a:lnTo>
                    <a:pt x="235496" y="140601"/>
                  </a:lnTo>
                  <a:lnTo>
                    <a:pt x="226555" y="148132"/>
                  </a:lnTo>
                  <a:lnTo>
                    <a:pt x="219697" y="150012"/>
                  </a:lnTo>
                  <a:lnTo>
                    <a:pt x="201295" y="150012"/>
                  </a:lnTo>
                  <a:lnTo>
                    <a:pt x="194157" y="147878"/>
                  </a:lnTo>
                  <a:lnTo>
                    <a:pt x="183946" y="139382"/>
                  </a:lnTo>
                  <a:lnTo>
                    <a:pt x="180835" y="133286"/>
                  </a:lnTo>
                  <a:lnTo>
                    <a:pt x="179717" y="125310"/>
                  </a:lnTo>
                  <a:lnTo>
                    <a:pt x="159829" y="128435"/>
                  </a:lnTo>
                  <a:lnTo>
                    <a:pt x="182054" y="161150"/>
                  </a:lnTo>
                  <a:lnTo>
                    <a:pt x="210566" y="166547"/>
                  </a:lnTo>
                  <a:lnTo>
                    <a:pt x="217373" y="166255"/>
                  </a:lnTo>
                  <a:lnTo>
                    <a:pt x="256451" y="142011"/>
                  </a:lnTo>
                  <a:lnTo>
                    <a:pt x="258406" y="135699"/>
                  </a:lnTo>
                  <a:lnTo>
                    <a:pt x="258406" y="122148"/>
                  </a:lnTo>
                  <a:close/>
                </a:path>
                <a:path w="292100" h="167004">
                  <a:moveTo>
                    <a:pt x="291807" y="45161"/>
                  </a:moveTo>
                  <a:lnTo>
                    <a:pt x="271691" y="45161"/>
                  </a:lnTo>
                  <a:lnTo>
                    <a:pt x="271691" y="163868"/>
                  </a:lnTo>
                  <a:lnTo>
                    <a:pt x="291807" y="163868"/>
                  </a:lnTo>
                  <a:lnTo>
                    <a:pt x="291807" y="45161"/>
                  </a:lnTo>
                  <a:close/>
                </a:path>
                <a:path w="292100" h="167004">
                  <a:moveTo>
                    <a:pt x="291807" y="0"/>
                  </a:moveTo>
                  <a:lnTo>
                    <a:pt x="271691" y="0"/>
                  </a:lnTo>
                  <a:lnTo>
                    <a:pt x="271691" y="23139"/>
                  </a:lnTo>
                  <a:lnTo>
                    <a:pt x="291807" y="23139"/>
                  </a:lnTo>
                  <a:lnTo>
                    <a:pt x="291807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32640" y="3374872"/>
              <a:ext cx="102822" cy="16653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560390" y="3374859"/>
              <a:ext cx="123189" cy="164465"/>
            </a:xfrm>
            <a:custGeom>
              <a:avLst/>
              <a:gdLst/>
              <a:ahLst/>
              <a:cxnLst/>
              <a:rect l="l" t="t" r="r" b="b"/>
              <a:pathLst>
                <a:path w="123189" h="164464">
                  <a:moveTo>
                    <a:pt x="20116" y="45161"/>
                  </a:moveTo>
                  <a:lnTo>
                    <a:pt x="0" y="45161"/>
                  </a:lnTo>
                  <a:lnTo>
                    <a:pt x="0" y="163868"/>
                  </a:lnTo>
                  <a:lnTo>
                    <a:pt x="20116" y="163868"/>
                  </a:lnTo>
                  <a:lnTo>
                    <a:pt x="20116" y="45161"/>
                  </a:lnTo>
                  <a:close/>
                </a:path>
                <a:path w="123189" h="164464">
                  <a:moveTo>
                    <a:pt x="20116" y="0"/>
                  </a:moveTo>
                  <a:lnTo>
                    <a:pt x="0" y="0"/>
                  </a:lnTo>
                  <a:lnTo>
                    <a:pt x="0" y="23139"/>
                  </a:lnTo>
                  <a:lnTo>
                    <a:pt x="20116" y="23139"/>
                  </a:lnTo>
                  <a:lnTo>
                    <a:pt x="20116" y="0"/>
                  </a:lnTo>
                  <a:close/>
                </a:path>
                <a:path w="123189" h="164464">
                  <a:moveTo>
                    <a:pt x="70866" y="0"/>
                  </a:moveTo>
                  <a:lnTo>
                    <a:pt x="50749" y="0"/>
                  </a:lnTo>
                  <a:lnTo>
                    <a:pt x="50749" y="163855"/>
                  </a:lnTo>
                  <a:lnTo>
                    <a:pt x="70866" y="163855"/>
                  </a:lnTo>
                  <a:lnTo>
                    <a:pt x="70866" y="0"/>
                  </a:lnTo>
                  <a:close/>
                </a:path>
                <a:path w="123189" h="164464">
                  <a:moveTo>
                    <a:pt x="122732" y="45161"/>
                  </a:moveTo>
                  <a:lnTo>
                    <a:pt x="102616" y="45161"/>
                  </a:lnTo>
                  <a:lnTo>
                    <a:pt x="102616" y="163868"/>
                  </a:lnTo>
                  <a:lnTo>
                    <a:pt x="122732" y="163868"/>
                  </a:lnTo>
                  <a:lnTo>
                    <a:pt x="122732" y="45161"/>
                  </a:lnTo>
                  <a:close/>
                </a:path>
                <a:path w="123189" h="164464">
                  <a:moveTo>
                    <a:pt x="122732" y="0"/>
                  </a:moveTo>
                  <a:lnTo>
                    <a:pt x="102616" y="0"/>
                  </a:lnTo>
                  <a:lnTo>
                    <a:pt x="102616" y="23139"/>
                  </a:lnTo>
                  <a:lnTo>
                    <a:pt x="122732" y="23139"/>
                  </a:lnTo>
                  <a:lnTo>
                    <a:pt x="122732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703138" y="3378568"/>
              <a:ext cx="172021" cy="208318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5945149" y="3374872"/>
            <a:ext cx="358140" cy="167005"/>
            <a:chOff x="5945149" y="3374872"/>
            <a:chExt cx="358140" cy="167005"/>
          </a:xfrm>
        </p:grpSpPr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45149" y="3417341"/>
              <a:ext cx="109321" cy="12405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79502" y="3417341"/>
              <a:ext cx="96456" cy="12138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99771" y="3374872"/>
              <a:ext cx="102946" cy="166535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6395656" y="3378568"/>
            <a:ext cx="920115" cy="163195"/>
            <a:chOff x="6395656" y="3378568"/>
            <a:chExt cx="920115" cy="163195"/>
          </a:xfrm>
        </p:grpSpPr>
        <p:pic>
          <p:nvPicPr>
            <p:cNvPr id="61" name="object 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95656" y="3417341"/>
              <a:ext cx="160832" cy="12138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79755" y="3417341"/>
              <a:ext cx="111213" cy="12406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14794" y="3417341"/>
              <a:ext cx="160832" cy="12138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99668" y="3417341"/>
              <a:ext cx="109435" cy="12405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33920" y="3417341"/>
              <a:ext cx="96456" cy="12138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50379" y="3378568"/>
              <a:ext cx="165201" cy="162839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674348" y="3649662"/>
            <a:ext cx="664845" cy="209550"/>
            <a:chOff x="674348" y="3649662"/>
            <a:chExt cx="664845" cy="209550"/>
          </a:xfrm>
        </p:grpSpPr>
        <p:pic>
          <p:nvPicPr>
            <p:cNvPr id="68" name="object 6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74348" y="3692080"/>
              <a:ext cx="358777" cy="16664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57134" y="3692080"/>
              <a:ext cx="102920" cy="16664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184275" y="3649662"/>
              <a:ext cx="20320" cy="163830"/>
            </a:xfrm>
            <a:custGeom>
              <a:avLst/>
              <a:gdLst/>
              <a:ahLst/>
              <a:cxnLst/>
              <a:rect l="l" t="t" r="r" b="b"/>
              <a:pathLst>
                <a:path w="20319" h="163829">
                  <a:moveTo>
                    <a:pt x="20091" y="0"/>
                  </a:moveTo>
                  <a:lnTo>
                    <a:pt x="0" y="0"/>
                  </a:lnTo>
                  <a:lnTo>
                    <a:pt x="0" y="163639"/>
                  </a:lnTo>
                  <a:lnTo>
                    <a:pt x="20091" y="163639"/>
                  </a:lnTo>
                  <a:lnTo>
                    <a:pt x="20091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29502" y="3692080"/>
              <a:ext cx="109283" cy="123888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1420507" y="3649662"/>
            <a:ext cx="755650" cy="212090"/>
            <a:chOff x="1420507" y="3649662"/>
            <a:chExt cx="755650" cy="212090"/>
          </a:xfrm>
        </p:grpSpPr>
        <p:pic>
          <p:nvPicPr>
            <p:cNvPr id="73" name="object 7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20507" y="3653345"/>
              <a:ext cx="398030" cy="16263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844128" y="3692080"/>
              <a:ext cx="109169" cy="12390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978088" y="3649662"/>
              <a:ext cx="198120" cy="212090"/>
            </a:xfrm>
            <a:custGeom>
              <a:avLst/>
              <a:gdLst/>
              <a:ahLst/>
              <a:cxnLst/>
              <a:rect l="l" t="t" r="r" b="b"/>
              <a:pathLst>
                <a:path w="198119" h="212089">
                  <a:moveTo>
                    <a:pt x="20091" y="0"/>
                  </a:moveTo>
                  <a:lnTo>
                    <a:pt x="0" y="0"/>
                  </a:lnTo>
                  <a:lnTo>
                    <a:pt x="0" y="163639"/>
                  </a:lnTo>
                  <a:lnTo>
                    <a:pt x="20091" y="163639"/>
                  </a:lnTo>
                  <a:lnTo>
                    <a:pt x="20091" y="0"/>
                  </a:lnTo>
                  <a:close/>
                </a:path>
                <a:path w="198119" h="212089">
                  <a:moveTo>
                    <a:pt x="71564" y="0"/>
                  </a:moveTo>
                  <a:lnTo>
                    <a:pt x="51473" y="0"/>
                  </a:lnTo>
                  <a:lnTo>
                    <a:pt x="51473" y="163639"/>
                  </a:lnTo>
                  <a:lnTo>
                    <a:pt x="71564" y="163639"/>
                  </a:lnTo>
                  <a:lnTo>
                    <a:pt x="71564" y="0"/>
                  </a:lnTo>
                  <a:close/>
                </a:path>
                <a:path w="198119" h="212089">
                  <a:moveTo>
                    <a:pt x="197866" y="45097"/>
                  </a:moveTo>
                  <a:lnTo>
                    <a:pt x="177774" y="45097"/>
                  </a:lnTo>
                  <a:lnTo>
                    <a:pt x="152425" y="114198"/>
                  </a:lnTo>
                  <a:lnTo>
                    <a:pt x="147955" y="127533"/>
                  </a:lnTo>
                  <a:lnTo>
                    <a:pt x="144170" y="141211"/>
                  </a:lnTo>
                  <a:lnTo>
                    <a:pt x="142201" y="134099"/>
                  </a:lnTo>
                  <a:lnTo>
                    <a:pt x="137909" y="120370"/>
                  </a:lnTo>
                  <a:lnTo>
                    <a:pt x="110909" y="45097"/>
                  </a:lnTo>
                  <a:lnTo>
                    <a:pt x="89255" y="45097"/>
                  </a:lnTo>
                  <a:lnTo>
                    <a:pt x="134239" y="163868"/>
                  </a:lnTo>
                  <a:lnTo>
                    <a:pt x="129628" y="176745"/>
                  </a:lnTo>
                  <a:lnTo>
                    <a:pt x="113474" y="192214"/>
                  </a:lnTo>
                  <a:lnTo>
                    <a:pt x="105740" y="192214"/>
                  </a:lnTo>
                  <a:lnTo>
                    <a:pt x="101904" y="191617"/>
                  </a:lnTo>
                  <a:lnTo>
                    <a:pt x="97510" y="190436"/>
                  </a:lnTo>
                  <a:lnTo>
                    <a:pt x="99745" y="209296"/>
                  </a:lnTo>
                  <a:lnTo>
                    <a:pt x="104508" y="210934"/>
                  </a:lnTo>
                  <a:lnTo>
                    <a:pt x="108826" y="211747"/>
                  </a:lnTo>
                  <a:lnTo>
                    <a:pt x="119087" y="211747"/>
                  </a:lnTo>
                  <a:lnTo>
                    <a:pt x="149339" y="174663"/>
                  </a:lnTo>
                  <a:lnTo>
                    <a:pt x="197866" y="45097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/>
          <p:cNvGrpSpPr/>
          <p:nvPr/>
        </p:nvGrpSpPr>
        <p:grpSpPr>
          <a:xfrm>
            <a:off x="2243505" y="3649662"/>
            <a:ext cx="640080" cy="166370"/>
            <a:chOff x="2243505" y="3649662"/>
            <a:chExt cx="640080" cy="166370"/>
          </a:xfrm>
        </p:grpSpPr>
        <p:pic>
          <p:nvPicPr>
            <p:cNvPr id="77" name="object 7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243505" y="3692080"/>
              <a:ext cx="96329" cy="12122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63622" y="3649662"/>
              <a:ext cx="218795" cy="16631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08008" y="3692080"/>
              <a:ext cx="224396" cy="123901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2860586" y="379041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22885" y="0"/>
                  </a:moveTo>
                  <a:lnTo>
                    <a:pt x="0" y="0"/>
                  </a:lnTo>
                  <a:lnTo>
                    <a:pt x="0" y="22885"/>
                  </a:lnTo>
                  <a:lnTo>
                    <a:pt x="22885" y="22885"/>
                  </a:lnTo>
                  <a:lnTo>
                    <a:pt x="22885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5" name="object 8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56742" y="5303177"/>
            <a:ext cx="2046947" cy="113779"/>
          </a:xfrm>
          <a:prstGeom prst="rect">
            <a:avLst/>
          </a:prstGeom>
        </p:spPr>
      </p:pic>
      <p:grpSp>
        <p:nvGrpSpPr>
          <p:cNvPr id="81" name="object 81"/>
          <p:cNvGrpSpPr/>
          <p:nvPr/>
        </p:nvGrpSpPr>
        <p:grpSpPr>
          <a:xfrm>
            <a:off x="9640823" y="4611623"/>
            <a:ext cx="972819" cy="972819"/>
            <a:chOff x="9640823" y="4611623"/>
            <a:chExt cx="972819" cy="972819"/>
          </a:xfrm>
        </p:grpSpPr>
        <p:sp>
          <p:nvSpPr>
            <p:cNvPr id="82" name="object 82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8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1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8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0" y="480059"/>
                  </a:moveTo>
                  <a:lnTo>
                    <a:pt x="2477" y="430969"/>
                  </a:lnTo>
                  <a:lnTo>
                    <a:pt x="9751" y="383297"/>
                  </a:lnTo>
                  <a:lnTo>
                    <a:pt x="21578" y="337287"/>
                  </a:lnTo>
                  <a:lnTo>
                    <a:pt x="37719" y="293179"/>
                  </a:lnTo>
                  <a:lnTo>
                    <a:pt x="57931" y="251214"/>
                  </a:lnTo>
                  <a:lnTo>
                    <a:pt x="81974" y="211633"/>
                  </a:lnTo>
                  <a:lnTo>
                    <a:pt x="109607" y="174678"/>
                  </a:lnTo>
                  <a:lnTo>
                    <a:pt x="140589" y="140588"/>
                  </a:lnTo>
                  <a:lnTo>
                    <a:pt x="174678" y="109607"/>
                  </a:lnTo>
                  <a:lnTo>
                    <a:pt x="211633" y="81974"/>
                  </a:lnTo>
                  <a:lnTo>
                    <a:pt x="251214" y="57931"/>
                  </a:lnTo>
                  <a:lnTo>
                    <a:pt x="293179" y="37718"/>
                  </a:lnTo>
                  <a:lnTo>
                    <a:pt x="337287" y="21578"/>
                  </a:lnTo>
                  <a:lnTo>
                    <a:pt x="383297" y="9751"/>
                  </a:lnTo>
                  <a:lnTo>
                    <a:pt x="430969" y="2477"/>
                  </a:lnTo>
                  <a:lnTo>
                    <a:pt x="480059" y="0"/>
                  </a:lnTo>
                  <a:lnTo>
                    <a:pt x="529150" y="2477"/>
                  </a:lnTo>
                  <a:lnTo>
                    <a:pt x="576822" y="9751"/>
                  </a:lnTo>
                  <a:lnTo>
                    <a:pt x="622832" y="21578"/>
                  </a:lnTo>
                  <a:lnTo>
                    <a:pt x="666940" y="37718"/>
                  </a:lnTo>
                  <a:lnTo>
                    <a:pt x="708905" y="57931"/>
                  </a:lnTo>
                  <a:lnTo>
                    <a:pt x="748486" y="81974"/>
                  </a:lnTo>
                  <a:lnTo>
                    <a:pt x="785441" y="109607"/>
                  </a:lnTo>
                  <a:lnTo>
                    <a:pt x="819531" y="140588"/>
                  </a:lnTo>
                  <a:lnTo>
                    <a:pt x="850512" y="174678"/>
                  </a:lnTo>
                  <a:lnTo>
                    <a:pt x="878145" y="211633"/>
                  </a:lnTo>
                  <a:lnTo>
                    <a:pt x="902188" y="251214"/>
                  </a:lnTo>
                  <a:lnTo>
                    <a:pt x="922401" y="293179"/>
                  </a:lnTo>
                  <a:lnTo>
                    <a:pt x="938541" y="337287"/>
                  </a:lnTo>
                  <a:lnTo>
                    <a:pt x="950368" y="383297"/>
                  </a:lnTo>
                  <a:lnTo>
                    <a:pt x="957642" y="430969"/>
                  </a:lnTo>
                  <a:lnTo>
                    <a:pt x="960119" y="480059"/>
                  </a:lnTo>
                  <a:lnTo>
                    <a:pt x="957642" y="529150"/>
                  </a:lnTo>
                  <a:lnTo>
                    <a:pt x="950368" y="576822"/>
                  </a:lnTo>
                  <a:lnTo>
                    <a:pt x="938541" y="622832"/>
                  </a:lnTo>
                  <a:lnTo>
                    <a:pt x="922401" y="666940"/>
                  </a:lnTo>
                  <a:lnTo>
                    <a:pt x="902188" y="708905"/>
                  </a:lnTo>
                  <a:lnTo>
                    <a:pt x="878145" y="748486"/>
                  </a:lnTo>
                  <a:lnTo>
                    <a:pt x="850512" y="785441"/>
                  </a:lnTo>
                  <a:lnTo>
                    <a:pt x="819531" y="819530"/>
                  </a:lnTo>
                  <a:lnTo>
                    <a:pt x="785441" y="850512"/>
                  </a:lnTo>
                  <a:lnTo>
                    <a:pt x="748486" y="878145"/>
                  </a:lnTo>
                  <a:lnTo>
                    <a:pt x="708905" y="902188"/>
                  </a:lnTo>
                  <a:lnTo>
                    <a:pt x="666940" y="922401"/>
                  </a:lnTo>
                  <a:lnTo>
                    <a:pt x="622832" y="938541"/>
                  </a:lnTo>
                  <a:lnTo>
                    <a:pt x="576822" y="950368"/>
                  </a:lnTo>
                  <a:lnTo>
                    <a:pt x="529150" y="957642"/>
                  </a:lnTo>
                  <a:lnTo>
                    <a:pt x="480059" y="960119"/>
                  </a:lnTo>
                  <a:lnTo>
                    <a:pt x="430969" y="957642"/>
                  </a:lnTo>
                  <a:lnTo>
                    <a:pt x="383297" y="950368"/>
                  </a:lnTo>
                  <a:lnTo>
                    <a:pt x="337287" y="938541"/>
                  </a:lnTo>
                  <a:lnTo>
                    <a:pt x="293179" y="922400"/>
                  </a:lnTo>
                  <a:lnTo>
                    <a:pt x="251214" y="902188"/>
                  </a:lnTo>
                  <a:lnTo>
                    <a:pt x="211633" y="878145"/>
                  </a:lnTo>
                  <a:lnTo>
                    <a:pt x="174678" y="850512"/>
                  </a:lnTo>
                  <a:lnTo>
                    <a:pt x="140588" y="819530"/>
                  </a:lnTo>
                  <a:lnTo>
                    <a:pt x="109607" y="785441"/>
                  </a:lnTo>
                  <a:lnTo>
                    <a:pt x="81974" y="748486"/>
                  </a:lnTo>
                  <a:lnTo>
                    <a:pt x="57931" y="708905"/>
                  </a:lnTo>
                  <a:lnTo>
                    <a:pt x="37718" y="666940"/>
                  </a:lnTo>
                  <a:lnTo>
                    <a:pt x="21578" y="622832"/>
                  </a:lnTo>
                  <a:lnTo>
                    <a:pt x="9751" y="576822"/>
                  </a:lnTo>
                  <a:lnTo>
                    <a:pt x="2477" y="529150"/>
                  </a:lnTo>
                  <a:lnTo>
                    <a:pt x="0" y="48005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878580" y="4849380"/>
              <a:ext cx="496811" cy="496811"/>
            </a:xfrm>
            <a:prstGeom prst="rect">
              <a:avLst/>
            </a:prstGeom>
          </p:spPr>
        </p:pic>
      </p:grpSp>
      <p:sp>
        <p:nvSpPr>
          <p:cNvPr id="88" name="object 88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7" name="object 8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1506416" y="6472894"/>
            <a:ext cx="78701" cy="6462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142" y="475233"/>
            <a:ext cx="746125" cy="86995"/>
            <a:chOff x="627142" y="475233"/>
            <a:chExt cx="746125" cy="86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142" y="475233"/>
              <a:ext cx="252224" cy="857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08" y="475233"/>
              <a:ext cx="76695" cy="864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1615" y="475233"/>
              <a:ext cx="331254" cy="8573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47983" y="964107"/>
            <a:ext cx="817244" cy="300355"/>
            <a:chOff x="547983" y="964107"/>
            <a:chExt cx="817244" cy="300355"/>
          </a:xfrm>
        </p:grpSpPr>
        <p:sp>
          <p:nvSpPr>
            <p:cNvPr id="7" name="object 7"/>
            <p:cNvSpPr/>
            <p:nvPr/>
          </p:nvSpPr>
          <p:spPr>
            <a:xfrm>
              <a:off x="547979" y="964107"/>
              <a:ext cx="600710" cy="300355"/>
            </a:xfrm>
            <a:custGeom>
              <a:avLst/>
              <a:gdLst/>
              <a:ahLst/>
              <a:cxnLst/>
              <a:rect l="l" t="t" r="r" b="b"/>
              <a:pathLst>
                <a:path w="600710" h="300355">
                  <a:moveTo>
                    <a:pt x="281584" y="149174"/>
                  </a:moveTo>
                  <a:lnTo>
                    <a:pt x="279273" y="117043"/>
                  </a:lnTo>
                  <a:lnTo>
                    <a:pt x="272046" y="87414"/>
                  </a:lnTo>
                  <a:lnTo>
                    <a:pt x="260007" y="61671"/>
                  </a:lnTo>
                  <a:lnTo>
                    <a:pt x="251104" y="50126"/>
                  </a:lnTo>
                  <a:lnTo>
                    <a:pt x="243154" y="39814"/>
                  </a:lnTo>
                  <a:lnTo>
                    <a:pt x="222288" y="22402"/>
                  </a:lnTo>
                  <a:lnTo>
                    <a:pt x="221056" y="21767"/>
                  </a:lnTo>
                  <a:lnTo>
                    <a:pt x="221056" y="149174"/>
                  </a:lnTo>
                  <a:lnTo>
                    <a:pt x="219646" y="172847"/>
                  </a:lnTo>
                  <a:lnTo>
                    <a:pt x="215442" y="193370"/>
                  </a:lnTo>
                  <a:lnTo>
                    <a:pt x="208495" y="210527"/>
                  </a:lnTo>
                  <a:lnTo>
                    <a:pt x="208419" y="210731"/>
                  </a:lnTo>
                  <a:lnTo>
                    <a:pt x="172948" y="243878"/>
                  </a:lnTo>
                  <a:lnTo>
                    <a:pt x="141046" y="250190"/>
                  </a:lnTo>
                  <a:lnTo>
                    <a:pt x="124396" y="248615"/>
                  </a:lnTo>
                  <a:lnTo>
                    <a:pt x="83197" y="224739"/>
                  </a:lnTo>
                  <a:lnTo>
                    <a:pt x="61836" y="173139"/>
                  </a:lnTo>
                  <a:lnTo>
                    <a:pt x="60452" y="149174"/>
                  </a:lnTo>
                  <a:lnTo>
                    <a:pt x="61798" y="126492"/>
                  </a:lnTo>
                  <a:lnTo>
                    <a:pt x="72885" y="89001"/>
                  </a:lnTo>
                  <a:lnTo>
                    <a:pt x="108178" y="56413"/>
                  </a:lnTo>
                  <a:lnTo>
                    <a:pt x="141046" y="50126"/>
                  </a:lnTo>
                  <a:lnTo>
                    <a:pt x="158330" y="51689"/>
                  </a:lnTo>
                  <a:lnTo>
                    <a:pt x="174167" y="56413"/>
                  </a:lnTo>
                  <a:lnTo>
                    <a:pt x="173951" y="56413"/>
                  </a:lnTo>
                  <a:lnTo>
                    <a:pt x="187325" y="63944"/>
                  </a:lnTo>
                  <a:lnTo>
                    <a:pt x="215582" y="105587"/>
                  </a:lnTo>
                  <a:lnTo>
                    <a:pt x="221056" y="149174"/>
                  </a:lnTo>
                  <a:lnTo>
                    <a:pt x="221056" y="21767"/>
                  </a:lnTo>
                  <a:lnTo>
                    <a:pt x="198208" y="9956"/>
                  </a:lnTo>
                  <a:lnTo>
                    <a:pt x="170929" y="2489"/>
                  </a:lnTo>
                  <a:lnTo>
                    <a:pt x="140449" y="0"/>
                  </a:lnTo>
                  <a:lnTo>
                    <a:pt x="123228" y="723"/>
                  </a:lnTo>
                  <a:lnTo>
                    <a:pt x="77851" y="11493"/>
                  </a:lnTo>
                  <a:lnTo>
                    <a:pt x="40309" y="37630"/>
                  </a:lnTo>
                  <a:lnTo>
                    <a:pt x="13271" y="77457"/>
                  </a:lnTo>
                  <a:lnTo>
                    <a:pt x="825" y="130644"/>
                  </a:lnTo>
                  <a:lnTo>
                    <a:pt x="0" y="151930"/>
                  </a:lnTo>
                  <a:lnTo>
                    <a:pt x="2311" y="183807"/>
                  </a:lnTo>
                  <a:lnTo>
                    <a:pt x="21501" y="239179"/>
                  </a:lnTo>
                  <a:lnTo>
                    <a:pt x="59004" y="278091"/>
                  </a:lnTo>
                  <a:lnTo>
                    <a:pt x="110502" y="297840"/>
                  </a:lnTo>
                  <a:lnTo>
                    <a:pt x="141236" y="300304"/>
                  </a:lnTo>
                  <a:lnTo>
                    <a:pt x="171462" y="297840"/>
                  </a:lnTo>
                  <a:lnTo>
                    <a:pt x="198602" y="290436"/>
                  </a:lnTo>
                  <a:lnTo>
                    <a:pt x="222504" y="278091"/>
                  </a:lnTo>
                  <a:lnTo>
                    <a:pt x="243446" y="260591"/>
                  </a:lnTo>
                  <a:lnTo>
                    <a:pt x="251434" y="250190"/>
                  </a:lnTo>
                  <a:lnTo>
                    <a:pt x="260172" y="238823"/>
                  </a:lnTo>
                  <a:lnTo>
                    <a:pt x="272122" y="213233"/>
                  </a:lnTo>
                  <a:lnTo>
                    <a:pt x="279298" y="183807"/>
                  </a:lnTo>
                  <a:lnTo>
                    <a:pt x="281584" y="151930"/>
                  </a:lnTo>
                  <a:lnTo>
                    <a:pt x="281584" y="149174"/>
                  </a:lnTo>
                  <a:close/>
                </a:path>
                <a:path w="600710" h="300355">
                  <a:moveTo>
                    <a:pt x="600290" y="84988"/>
                  </a:moveTo>
                  <a:lnTo>
                    <a:pt x="545426" y="84988"/>
                  </a:lnTo>
                  <a:lnTo>
                    <a:pt x="505218" y="222846"/>
                  </a:lnTo>
                  <a:lnTo>
                    <a:pt x="470154" y="84988"/>
                  </a:lnTo>
                  <a:lnTo>
                    <a:pt x="416471" y="84988"/>
                  </a:lnTo>
                  <a:lnTo>
                    <a:pt x="380225" y="222846"/>
                  </a:lnTo>
                  <a:lnTo>
                    <a:pt x="340804" y="84988"/>
                  </a:lnTo>
                  <a:lnTo>
                    <a:pt x="286727" y="84988"/>
                  </a:lnTo>
                  <a:lnTo>
                    <a:pt x="353275" y="295351"/>
                  </a:lnTo>
                  <a:lnTo>
                    <a:pt x="407365" y="295351"/>
                  </a:lnTo>
                  <a:lnTo>
                    <a:pt x="443014" y="160058"/>
                  </a:lnTo>
                  <a:lnTo>
                    <a:pt x="479272" y="295351"/>
                  </a:lnTo>
                  <a:lnTo>
                    <a:pt x="532752" y="295351"/>
                  </a:lnTo>
                  <a:lnTo>
                    <a:pt x="600290" y="84988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3149" y="1044333"/>
              <a:ext cx="191757" cy="21512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489735" y="968628"/>
            <a:ext cx="665480" cy="295910"/>
            <a:chOff x="1489735" y="968628"/>
            <a:chExt cx="665480" cy="295910"/>
          </a:xfrm>
        </p:grpSpPr>
        <p:sp>
          <p:nvSpPr>
            <p:cNvPr id="10" name="object 10"/>
            <p:cNvSpPr/>
            <p:nvPr/>
          </p:nvSpPr>
          <p:spPr>
            <a:xfrm>
              <a:off x="1489735" y="968628"/>
              <a:ext cx="444500" cy="290830"/>
            </a:xfrm>
            <a:custGeom>
              <a:avLst/>
              <a:gdLst/>
              <a:ahLst/>
              <a:cxnLst/>
              <a:rect l="l" t="t" r="r" b="b"/>
              <a:pathLst>
                <a:path w="444500" h="290830">
                  <a:moveTo>
                    <a:pt x="230771" y="0"/>
                  </a:moveTo>
                  <a:lnTo>
                    <a:pt x="0" y="0"/>
                  </a:lnTo>
                  <a:lnTo>
                    <a:pt x="0" y="49530"/>
                  </a:lnTo>
                  <a:lnTo>
                    <a:pt x="86169" y="49530"/>
                  </a:lnTo>
                  <a:lnTo>
                    <a:pt x="86169" y="290830"/>
                  </a:lnTo>
                  <a:lnTo>
                    <a:pt x="144792" y="290830"/>
                  </a:lnTo>
                  <a:lnTo>
                    <a:pt x="144792" y="49530"/>
                  </a:lnTo>
                  <a:lnTo>
                    <a:pt x="230771" y="49530"/>
                  </a:lnTo>
                  <a:lnTo>
                    <a:pt x="230771" y="0"/>
                  </a:lnTo>
                  <a:close/>
                </a:path>
                <a:path w="444500" h="290830">
                  <a:moveTo>
                    <a:pt x="444144" y="167411"/>
                  </a:moveTo>
                  <a:lnTo>
                    <a:pt x="441274" y="125615"/>
                  </a:lnTo>
                  <a:lnTo>
                    <a:pt x="420839" y="90970"/>
                  </a:lnTo>
                  <a:lnTo>
                    <a:pt x="382003" y="76161"/>
                  </a:lnTo>
                  <a:lnTo>
                    <a:pt x="372630" y="75704"/>
                  </a:lnTo>
                  <a:lnTo>
                    <a:pt x="354558" y="77685"/>
                  </a:lnTo>
                  <a:lnTo>
                    <a:pt x="337807" y="83591"/>
                  </a:lnTo>
                  <a:lnTo>
                    <a:pt x="322376" y="93433"/>
                  </a:lnTo>
                  <a:lnTo>
                    <a:pt x="308254" y="107200"/>
                  </a:lnTo>
                  <a:lnTo>
                    <a:pt x="308254" y="431"/>
                  </a:lnTo>
                  <a:lnTo>
                    <a:pt x="252590" y="431"/>
                  </a:lnTo>
                  <a:lnTo>
                    <a:pt x="252590" y="290830"/>
                  </a:lnTo>
                  <a:lnTo>
                    <a:pt x="308254" y="290830"/>
                  </a:lnTo>
                  <a:lnTo>
                    <a:pt x="308254" y="185445"/>
                  </a:lnTo>
                  <a:lnTo>
                    <a:pt x="308559" y="172999"/>
                  </a:lnTo>
                  <a:lnTo>
                    <a:pt x="319811" y="133477"/>
                  </a:lnTo>
                  <a:lnTo>
                    <a:pt x="354025" y="118287"/>
                  </a:lnTo>
                  <a:lnTo>
                    <a:pt x="362064" y="118287"/>
                  </a:lnTo>
                  <a:lnTo>
                    <a:pt x="387680" y="152679"/>
                  </a:lnTo>
                  <a:lnTo>
                    <a:pt x="388480" y="179705"/>
                  </a:lnTo>
                  <a:lnTo>
                    <a:pt x="388480" y="290830"/>
                  </a:lnTo>
                  <a:lnTo>
                    <a:pt x="444144" y="290830"/>
                  </a:lnTo>
                  <a:lnTo>
                    <a:pt x="444144" y="16741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58682" y="1044333"/>
              <a:ext cx="196507" cy="219875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272436" y="964120"/>
            <a:ext cx="1288415" cy="375920"/>
          </a:xfrm>
          <a:custGeom>
            <a:avLst/>
            <a:gdLst/>
            <a:ahLst/>
            <a:cxnLst/>
            <a:rect l="l" t="t" r="r" b="b"/>
            <a:pathLst>
              <a:path w="1288414" h="375919">
                <a:moveTo>
                  <a:pt x="236131" y="210756"/>
                </a:moveTo>
                <a:lnTo>
                  <a:pt x="224536" y="164503"/>
                </a:lnTo>
                <a:lnTo>
                  <a:pt x="192443" y="134988"/>
                </a:lnTo>
                <a:lnTo>
                  <a:pt x="149148" y="119189"/>
                </a:lnTo>
                <a:lnTo>
                  <a:pt x="109740" y="109105"/>
                </a:lnTo>
                <a:lnTo>
                  <a:pt x="94284" y="104203"/>
                </a:lnTo>
                <a:lnTo>
                  <a:pt x="82791" y="99390"/>
                </a:lnTo>
                <a:lnTo>
                  <a:pt x="75272" y="94678"/>
                </a:lnTo>
                <a:lnTo>
                  <a:pt x="69469" y="89801"/>
                </a:lnTo>
                <a:lnTo>
                  <a:pt x="66560" y="83921"/>
                </a:lnTo>
                <a:lnTo>
                  <a:pt x="66560" y="69519"/>
                </a:lnTo>
                <a:lnTo>
                  <a:pt x="103797" y="49187"/>
                </a:lnTo>
                <a:lnTo>
                  <a:pt x="115887" y="48526"/>
                </a:lnTo>
                <a:lnTo>
                  <a:pt x="127482" y="49149"/>
                </a:lnTo>
                <a:lnTo>
                  <a:pt x="163245" y="71285"/>
                </a:lnTo>
                <a:lnTo>
                  <a:pt x="169164" y="90512"/>
                </a:lnTo>
                <a:lnTo>
                  <a:pt x="227799" y="87934"/>
                </a:lnTo>
                <a:lnTo>
                  <a:pt x="210947" y="36957"/>
                </a:lnTo>
                <a:lnTo>
                  <a:pt x="164376" y="5994"/>
                </a:lnTo>
                <a:lnTo>
                  <a:pt x="116471" y="0"/>
                </a:lnTo>
                <a:lnTo>
                  <a:pt x="100342" y="635"/>
                </a:lnTo>
                <a:lnTo>
                  <a:pt x="59334" y="10083"/>
                </a:lnTo>
                <a:lnTo>
                  <a:pt x="23075" y="39509"/>
                </a:lnTo>
                <a:lnTo>
                  <a:pt x="10490" y="81000"/>
                </a:lnTo>
                <a:lnTo>
                  <a:pt x="12153" y="97586"/>
                </a:lnTo>
                <a:lnTo>
                  <a:pt x="37249" y="139446"/>
                </a:lnTo>
                <a:lnTo>
                  <a:pt x="81584" y="162001"/>
                </a:lnTo>
                <a:lnTo>
                  <a:pt x="120065" y="172389"/>
                </a:lnTo>
                <a:lnTo>
                  <a:pt x="143548" y="178727"/>
                </a:lnTo>
                <a:lnTo>
                  <a:pt x="177495" y="204089"/>
                </a:lnTo>
                <a:lnTo>
                  <a:pt x="177495" y="210959"/>
                </a:lnTo>
                <a:lnTo>
                  <a:pt x="155067" y="244233"/>
                </a:lnTo>
                <a:lnTo>
                  <a:pt x="120434" y="250964"/>
                </a:lnTo>
                <a:lnTo>
                  <a:pt x="107746" y="250126"/>
                </a:lnTo>
                <a:lnTo>
                  <a:pt x="70739" y="229819"/>
                </a:lnTo>
                <a:lnTo>
                  <a:pt x="57048" y="195300"/>
                </a:lnTo>
                <a:lnTo>
                  <a:pt x="0" y="200850"/>
                </a:lnTo>
                <a:lnTo>
                  <a:pt x="11684" y="243776"/>
                </a:lnTo>
                <a:lnTo>
                  <a:pt x="35255" y="275043"/>
                </a:lnTo>
                <a:lnTo>
                  <a:pt x="71158" y="294132"/>
                </a:lnTo>
                <a:lnTo>
                  <a:pt x="119849" y="300494"/>
                </a:lnTo>
                <a:lnTo>
                  <a:pt x="137985" y="299834"/>
                </a:lnTo>
                <a:lnTo>
                  <a:pt x="183032" y="289902"/>
                </a:lnTo>
                <a:lnTo>
                  <a:pt x="214591" y="267703"/>
                </a:lnTo>
                <a:lnTo>
                  <a:pt x="235254" y="223050"/>
                </a:lnTo>
                <a:lnTo>
                  <a:pt x="236131" y="210756"/>
                </a:lnTo>
                <a:close/>
              </a:path>
              <a:path w="1288414" h="375919">
                <a:moveTo>
                  <a:pt x="465556" y="188950"/>
                </a:moveTo>
                <a:lnTo>
                  <a:pt x="459168" y="143306"/>
                </a:lnTo>
                <a:lnTo>
                  <a:pt x="444919" y="115862"/>
                </a:lnTo>
                <a:lnTo>
                  <a:pt x="440016" y="108927"/>
                </a:lnTo>
                <a:lnTo>
                  <a:pt x="426529" y="96367"/>
                </a:lnTo>
                <a:lnTo>
                  <a:pt x="411670" y="87388"/>
                </a:lnTo>
                <a:lnTo>
                  <a:pt x="408901" y="86474"/>
                </a:lnTo>
                <a:lnTo>
                  <a:pt x="408901" y="189357"/>
                </a:lnTo>
                <a:lnTo>
                  <a:pt x="408089" y="205841"/>
                </a:lnTo>
                <a:lnTo>
                  <a:pt x="389178" y="247180"/>
                </a:lnTo>
                <a:lnTo>
                  <a:pt x="363740" y="255917"/>
                </a:lnTo>
                <a:lnTo>
                  <a:pt x="354812" y="254952"/>
                </a:lnTo>
                <a:lnTo>
                  <a:pt x="354266" y="254952"/>
                </a:lnTo>
                <a:lnTo>
                  <a:pt x="323303" y="229362"/>
                </a:lnTo>
                <a:lnTo>
                  <a:pt x="315544" y="189357"/>
                </a:lnTo>
                <a:lnTo>
                  <a:pt x="315518" y="188950"/>
                </a:lnTo>
                <a:lnTo>
                  <a:pt x="315404" y="186575"/>
                </a:lnTo>
                <a:lnTo>
                  <a:pt x="316141" y="173888"/>
                </a:lnTo>
                <a:lnTo>
                  <a:pt x="316242" y="172072"/>
                </a:lnTo>
                <a:lnTo>
                  <a:pt x="336042" y="133045"/>
                </a:lnTo>
                <a:lnTo>
                  <a:pt x="352920" y="125183"/>
                </a:lnTo>
                <a:lnTo>
                  <a:pt x="352793" y="125183"/>
                </a:lnTo>
                <a:lnTo>
                  <a:pt x="362762" y="124180"/>
                </a:lnTo>
                <a:lnTo>
                  <a:pt x="372160" y="125183"/>
                </a:lnTo>
                <a:lnTo>
                  <a:pt x="380771" y="128193"/>
                </a:lnTo>
                <a:lnTo>
                  <a:pt x="405574" y="160528"/>
                </a:lnTo>
                <a:lnTo>
                  <a:pt x="408876" y="188950"/>
                </a:lnTo>
                <a:lnTo>
                  <a:pt x="408901" y="189357"/>
                </a:lnTo>
                <a:lnTo>
                  <a:pt x="408901" y="86474"/>
                </a:lnTo>
                <a:lnTo>
                  <a:pt x="395427" y="82003"/>
                </a:lnTo>
                <a:lnTo>
                  <a:pt x="377812" y="80200"/>
                </a:lnTo>
                <a:lnTo>
                  <a:pt x="367538" y="80822"/>
                </a:lnTo>
                <a:lnTo>
                  <a:pt x="331393" y="95440"/>
                </a:lnTo>
                <a:lnTo>
                  <a:pt x="312242" y="115862"/>
                </a:lnTo>
                <a:lnTo>
                  <a:pt x="312242" y="84963"/>
                </a:lnTo>
                <a:lnTo>
                  <a:pt x="260337" y="84963"/>
                </a:lnTo>
                <a:lnTo>
                  <a:pt x="260337" y="375361"/>
                </a:lnTo>
                <a:lnTo>
                  <a:pt x="316001" y="375361"/>
                </a:lnTo>
                <a:lnTo>
                  <a:pt x="316001" y="269392"/>
                </a:lnTo>
                <a:lnTo>
                  <a:pt x="323723" y="277190"/>
                </a:lnTo>
                <a:lnTo>
                  <a:pt x="360794" y="298361"/>
                </a:lnTo>
                <a:lnTo>
                  <a:pt x="377418" y="300088"/>
                </a:lnTo>
                <a:lnTo>
                  <a:pt x="394157" y="298361"/>
                </a:lnTo>
                <a:lnTo>
                  <a:pt x="394766" y="298361"/>
                </a:lnTo>
                <a:lnTo>
                  <a:pt x="411327" y="292785"/>
                </a:lnTo>
                <a:lnTo>
                  <a:pt x="426085" y="283756"/>
                </a:lnTo>
                <a:lnTo>
                  <a:pt x="439813" y="270865"/>
                </a:lnTo>
                <a:lnTo>
                  <a:pt x="440842" y="269392"/>
                </a:lnTo>
                <a:lnTo>
                  <a:pt x="450278" y="255917"/>
                </a:lnTo>
                <a:lnTo>
                  <a:pt x="463943" y="213842"/>
                </a:lnTo>
                <a:lnTo>
                  <a:pt x="465518" y="189357"/>
                </a:lnTo>
                <a:lnTo>
                  <a:pt x="465556" y="188950"/>
                </a:lnTo>
                <a:close/>
              </a:path>
              <a:path w="1288414" h="375919">
                <a:moveTo>
                  <a:pt x="683247" y="295338"/>
                </a:moveTo>
                <a:lnTo>
                  <a:pt x="672261" y="260870"/>
                </a:lnTo>
                <a:lnTo>
                  <a:pt x="672160" y="260261"/>
                </a:lnTo>
                <a:lnTo>
                  <a:pt x="672071" y="259626"/>
                </a:lnTo>
                <a:lnTo>
                  <a:pt x="671296" y="250964"/>
                </a:lnTo>
                <a:lnTo>
                  <a:pt x="671233" y="250304"/>
                </a:lnTo>
                <a:lnTo>
                  <a:pt x="670763" y="239941"/>
                </a:lnTo>
                <a:lnTo>
                  <a:pt x="670864" y="194310"/>
                </a:lnTo>
                <a:lnTo>
                  <a:pt x="670979" y="181114"/>
                </a:lnTo>
                <a:lnTo>
                  <a:pt x="671080" y="158064"/>
                </a:lnTo>
                <a:lnTo>
                  <a:pt x="670699" y="144526"/>
                </a:lnTo>
                <a:lnTo>
                  <a:pt x="669302" y="130657"/>
                </a:lnTo>
                <a:lnTo>
                  <a:pt x="667740" y="123228"/>
                </a:lnTo>
                <a:lnTo>
                  <a:pt x="667651" y="122796"/>
                </a:lnTo>
                <a:lnTo>
                  <a:pt x="638073" y="89027"/>
                </a:lnTo>
                <a:lnTo>
                  <a:pt x="600036" y="80772"/>
                </a:lnTo>
                <a:lnTo>
                  <a:pt x="582612" y="80213"/>
                </a:lnTo>
                <a:lnTo>
                  <a:pt x="563372" y="81140"/>
                </a:lnTo>
                <a:lnTo>
                  <a:pt x="520814" y="94869"/>
                </a:lnTo>
                <a:lnTo>
                  <a:pt x="496506" y="125780"/>
                </a:lnTo>
                <a:lnTo>
                  <a:pt x="491490" y="140042"/>
                </a:lnTo>
                <a:lnTo>
                  <a:pt x="542010" y="149148"/>
                </a:lnTo>
                <a:lnTo>
                  <a:pt x="545439" y="139382"/>
                </a:lnTo>
                <a:lnTo>
                  <a:pt x="549935" y="132549"/>
                </a:lnTo>
                <a:lnTo>
                  <a:pt x="561022" y="124752"/>
                </a:lnTo>
                <a:lnTo>
                  <a:pt x="568744" y="122796"/>
                </a:lnTo>
                <a:lnTo>
                  <a:pt x="578650" y="122796"/>
                </a:lnTo>
                <a:lnTo>
                  <a:pt x="616483" y="141820"/>
                </a:lnTo>
                <a:lnTo>
                  <a:pt x="616483" y="158064"/>
                </a:lnTo>
                <a:lnTo>
                  <a:pt x="616483" y="194310"/>
                </a:lnTo>
                <a:lnTo>
                  <a:pt x="614311" y="232549"/>
                </a:lnTo>
                <a:lnTo>
                  <a:pt x="579742" y="260261"/>
                </a:lnTo>
                <a:lnTo>
                  <a:pt x="572312" y="260870"/>
                </a:lnTo>
                <a:lnTo>
                  <a:pt x="563321" y="260870"/>
                </a:lnTo>
                <a:lnTo>
                  <a:pt x="555929" y="258038"/>
                </a:lnTo>
                <a:lnTo>
                  <a:pt x="544309" y="246672"/>
                </a:lnTo>
                <a:lnTo>
                  <a:pt x="541413" y="239941"/>
                </a:lnTo>
                <a:lnTo>
                  <a:pt x="541413" y="224218"/>
                </a:lnTo>
                <a:lnTo>
                  <a:pt x="582612" y="202831"/>
                </a:lnTo>
                <a:lnTo>
                  <a:pt x="593420" y="200444"/>
                </a:lnTo>
                <a:lnTo>
                  <a:pt x="602665" y="198234"/>
                </a:lnTo>
                <a:lnTo>
                  <a:pt x="610349" y="196189"/>
                </a:lnTo>
                <a:lnTo>
                  <a:pt x="616483" y="194310"/>
                </a:lnTo>
                <a:lnTo>
                  <a:pt x="616483" y="158064"/>
                </a:lnTo>
                <a:lnTo>
                  <a:pt x="607453" y="161302"/>
                </a:lnTo>
                <a:lnTo>
                  <a:pt x="595439" y="164655"/>
                </a:lnTo>
                <a:lnTo>
                  <a:pt x="580415" y="168135"/>
                </a:lnTo>
                <a:lnTo>
                  <a:pt x="562406" y="171729"/>
                </a:lnTo>
                <a:lnTo>
                  <a:pt x="548792" y="174637"/>
                </a:lnTo>
                <a:lnTo>
                  <a:pt x="510882" y="188836"/>
                </a:lnTo>
                <a:lnTo>
                  <a:pt x="487870" y="221030"/>
                </a:lnTo>
                <a:lnTo>
                  <a:pt x="485749" y="237896"/>
                </a:lnTo>
                <a:lnTo>
                  <a:pt x="486867" y="250304"/>
                </a:lnTo>
                <a:lnTo>
                  <a:pt x="514680" y="290182"/>
                </a:lnTo>
                <a:lnTo>
                  <a:pt x="555675" y="300088"/>
                </a:lnTo>
                <a:lnTo>
                  <a:pt x="564743" y="299656"/>
                </a:lnTo>
                <a:lnTo>
                  <a:pt x="606082" y="284505"/>
                </a:lnTo>
                <a:lnTo>
                  <a:pt x="620852" y="272364"/>
                </a:lnTo>
                <a:lnTo>
                  <a:pt x="621245" y="273418"/>
                </a:lnTo>
                <a:lnTo>
                  <a:pt x="621906" y="275590"/>
                </a:lnTo>
                <a:lnTo>
                  <a:pt x="622833" y="278892"/>
                </a:lnTo>
                <a:lnTo>
                  <a:pt x="624941" y="286156"/>
                </a:lnTo>
                <a:lnTo>
                  <a:pt x="626732" y="291642"/>
                </a:lnTo>
                <a:lnTo>
                  <a:pt x="628180" y="295338"/>
                </a:lnTo>
                <a:lnTo>
                  <a:pt x="683247" y="295338"/>
                </a:lnTo>
                <a:close/>
              </a:path>
              <a:path w="1288414" h="375919">
                <a:moveTo>
                  <a:pt x="878979" y="224028"/>
                </a:moveTo>
                <a:lnTo>
                  <a:pt x="824293" y="214706"/>
                </a:lnTo>
                <a:lnTo>
                  <a:pt x="821842" y="224904"/>
                </a:lnTo>
                <a:lnTo>
                  <a:pt x="818642" y="233464"/>
                </a:lnTo>
                <a:lnTo>
                  <a:pt x="784085" y="254736"/>
                </a:lnTo>
                <a:lnTo>
                  <a:pt x="774014" y="253771"/>
                </a:lnTo>
                <a:lnTo>
                  <a:pt x="740879" y="218338"/>
                </a:lnTo>
                <a:lnTo>
                  <a:pt x="737743" y="186385"/>
                </a:lnTo>
                <a:lnTo>
                  <a:pt x="738505" y="170764"/>
                </a:lnTo>
                <a:lnTo>
                  <a:pt x="756818" y="132080"/>
                </a:lnTo>
                <a:lnTo>
                  <a:pt x="783297" y="123990"/>
                </a:lnTo>
                <a:lnTo>
                  <a:pt x="790752" y="124523"/>
                </a:lnTo>
                <a:lnTo>
                  <a:pt x="821334" y="157073"/>
                </a:lnTo>
                <a:lnTo>
                  <a:pt x="876198" y="147167"/>
                </a:lnTo>
                <a:lnTo>
                  <a:pt x="854151" y="106108"/>
                </a:lnTo>
                <a:lnTo>
                  <a:pt x="816991" y="84353"/>
                </a:lnTo>
                <a:lnTo>
                  <a:pt x="782497" y="80213"/>
                </a:lnTo>
                <a:lnTo>
                  <a:pt x="760234" y="82029"/>
                </a:lnTo>
                <a:lnTo>
                  <a:pt x="722998" y="96545"/>
                </a:lnTo>
                <a:lnTo>
                  <a:pt x="695972" y="125183"/>
                </a:lnTo>
                <a:lnTo>
                  <a:pt x="682205" y="165747"/>
                </a:lnTo>
                <a:lnTo>
                  <a:pt x="680491" y="190347"/>
                </a:lnTo>
                <a:lnTo>
                  <a:pt x="682205" y="214706"/>
                </a:lnTo>
                <a:lnTo>
                  <a:pt x="695921" y="255016"/>
                </a:lnTo>
                <a:lnTo>
                  <a:pt x="722795" y="283718"/>
                </a:lnTo>
                <a:lnTo>
                  <a:pt x="759587" y="298272"/>
                </a:lnTo>
                <a:lnTo>
                  <a:pt x="781507" y="300088"/>
                </a:lnTo>
                <a:lnTo>
                  <a:pt x="800785" y="298894"/>
                </a:lnTo>
                <a:lnTo>
                  <a:pt x="846289" y="280873"/>
                </a:lnTo>
                <a:lnTo>
                  <a:pt x="873734" y="241693"/>
                </a:lnTo>
                <a:lnTo>
                  <a:pt x="878979" y="224028"/>
                </a:lnTo>
                <a:close/>
              </a:path>
              <a:path w="1288414" h="375919">
                <a:moveTo>
                  <a:pt x="1077556" y="206209"/>
                </a:moveTo>
                <a:lnTo>
                  <a:pt x="1076375" y="176276"/>
                </a:lnTo>
                <a:lnTo>
                  <a:pt x="1075613" y="172123"/>
                </a:lnTo>
                <a:lnTo>
                  <a:pt x="1071727" y="150863"/>
                </a:lnTo>
                <a:lnTo>
                  <a:pt x="1051610" y="111213"/>
                </a:lnTo>
                <a:lnTo>
                  <a:pt x="1022286" y="89535"/>
                </a:lnTo>
                <a:lnTo>
                  <a:pt x="1022286" y="172123"/>
                </a:lnTo>
                <a:lnTo>
                  <a:pt x="939088" y="172123"/>
                </a:lnTo>
                <a:lnTo>
                  <a:pt x="957110" y="130276"/>
                </a:lnTo>
                <a:lnTo>
                  <a:pt x="980884" y="122796"/>
                </a:lnTo>
                <a:lnTo>
                  <a:pt x="989533" y="123634"/>
                </a:lnTo>
                <a:lnTo>
                  <a:pt x="989215" y="123634"/>
                </a:lnTo>
                <a:lnTo>
                  <a:pt x="997191" y="126123"/>
                </a:lnTo>
                <a:lnTo>
                  <a:pt x="996937" y="126123"/>
                </a:lnTo>
                <a:lnTo>
                  <a:pt x="1003541" y="129882"/>
                </a:lnTo>
                <a:lnTo>
                  <a:pt x="1009815" y="135382"/>
                </a:lnTo>
                <a:lnTo>
                  <a:pt x="1015047" y="142405"/>
                </a:lnTo>
                <a:lnTo>
                  <a:pt x="1018870" y="150863"/>
                </a:lnTo>
                <a:lnTo>
                  <a:pt x="1021283" y="160769"/>
                </a:lnTo>
                <a:lnTo>
                  <a:pt x="1022286" y="172123"/>
                </a:lnTo>
                <a:lnTo>
                  <a:pt x="1022286" y="89535"/>
                </a:lnTo>
                <a:lnTo>
                  <a:pt x="1019505" y="87972"/>
                </a:lnTo>
                <a:lnTo>
                  <a:pt x="999756" y="82156"/>
                </a:lnTo>
                <a:lnTo>
                  <a:pt x="977531" y="80213"/>
                </a:lnTo>
                <a:lnTo>
                  <a:pt x="956602" y="82156"/>
                </a:lnTo>
                <a:lnTo>
                  <a:pt x="957237" y="82156"/>
                </a:lnTo>
                <a:lnTo>
                  <a:pt x="939330" y="87630"/>
                </a:lnTo>
                <a:lnTo>
                  <a:pt x="898207" y="123634"/>
                </a:lnTo>
                <a:lnTo>
                  <a:pt x="882751" y="167017"/>
                </a:lnTo>
                <a:lnTo>
                  <a:pt x="881049" y="191744"/>
                </a:lnTo>
                <a:lnTo>
                  <a:pt x="882345" y="212699"/>
                </a:lnTo>
                <a:lnTo>
                  <a:pt x="901852" y="264236"/>
                </a:lnTo>
                <a:lnTo>
                  <a:pt x="935316" y="291134"/>
                </a:lnTo>
                <a:lnTo>
                  <a:pt x="983068" y="300088"/>
                </a:lnTo>
                <a:lnTo>
                  <a:pt x="999667" y="299097"/>
                </a:lnTo>
                <a:lnTo>
                  <a:pt x="1040815" y="284149"/>
                </a:lnTo>
                <a:lnTo>
                  <a:pt x="1064501" y="258495"/>
                </a:lnTo>
                <a:lnTo>
                  <a:pt x="1068463" y="252044"/>
                </a:lnTo>
                <a:lnTo>
                  <a:pt x="1074585" y="237693"/>
                </a:lnTo>
                <a:lnTo>
                  <a:pt x="1019124" y="228384"/>
                </a:lnTo>
                <a:lnTo>
                  <a:pt x="1016571" y="235775"/>
                </a:lnTo>
                <a:lnTo>
                  <a:pt x="1013472" y="242062"/>
                </a:lnTo>
                <a:lnTo>
                  <a:pt x="1009827" y="247256"/>
                </a:lnTo>
                <a:lnTo>
                  <a:pt x="1005649" y="251358"/>
                </a:lnTo>
                <a:lnTo>
                  <a:pt x="999705" y="256120"/>
                </a:lnTo>
                <a:lnTo>
                  <a:pt x="992378" y="258495"/>
                </a:lnTo>
                <a:lnTo>
                  <a:pt x="983665" y="258495"/>
                </a:lnTo>
                <a:lnTo>
                  <a:pt x="945896" y="237159"/>
                </a:lnTo>
                <a:lnTo>
                  <a:pt x="938098" y="206209"/>
                </a:lnTo>
                <a:lnTo>
                  <a:pt x="1077556" y="206209"/>
                </a:lnTo>
                <a:close/>
              </a:path>
              <a:path w="1288414" h="375919">
                <a:moveTo>
                  <a:pt x="1288046" y="229565"/>
                </a:moveTo>
                <a:lnTo>
                  <a:pt x="1270609" y="188163"/>
                </a:lnTo>
                <a:lnTo>
                  <a:pt x="1229055" y="168744"/>
                </a:lnTo>
                <a:lnTo>
                  <a:pt x="1188580" y="158648"/>
                </a:lnTo>
                <a:lnTo>
                  <a:pt x="1173264" y="154444"/>
                </a:lnTo>
                <a:lnTo>
                  <a:pt x="1162570" y="150812"/>
                </a:lnTo>
                <a:lnTo>
                  <a:pt x="1156500" y="147751"/>
                </a:lnTo>
                <a:lnTo>
                  <a:pt x="1152804" y="144983"/>
                </a:lnTo>
                <a:lnTo>
                  <a:pt x="1150962" y="141617"/>
                </a:lnTo>
                <a:lnTo>
                  <a:pt x="1150962" y="133032"/>
                </a:lnTo>
                <a:lnTo>
                  <a:pt x="1188796" y="120218"/>
                </a:lnTo>
                <a:lnTo>
                  <a:pt x="1197000" y="120637"/>
                </a:lnTo>
                <a:lnTo>
                  <a:pt x="1228407" y="145580"/>
                </a:lnTo>
                <a:lnTo>
                  <a:pt x="1280909" y="135877"/>
                </a:lnTo>
                <a:lnTo>
                  <a:pt x="1261656" y="102158"/>
                </a:lnTo>
                <a:lnTo>
                  <a:pt x="1225435" y="83718"/>
                </a:lnTo>
                <a:lnTo>
                  <a:pt x="1187805" y="80200"/>
                </a:lnTo>
                <a:lnTo>
                  <a:pt x="1166609" y="81368"/>
                </a:lnTo>
                <a:lnTo>
                  <a:pt x="1120863" y="98831"/>
                </a:lnTo>
                <a:lnTo>
                  <a:pt x="1100607" y="131660"/>
                </a:lnTo>
                <a:lnTo>
                  <a:pt x="1099261" y="144780"/>
                </a:lnTo>
                <a:lnTo>
                  <a:pt x="1100810" y="159105"/>
                </a:lnTo>
                <a:lnTo>
                  <a:pt x="1124216" y="192138"/>
                </a:lnTo>
                <a:lnTo>
                  <a:pt x="1179004" y="212001"/>
                </a:lnTo>
                <a:lnTo>
                  <a:pt x="1219238" y="221513"/>
                </a:lnTo>
                <a:lnTo>
                  <a:pt x="1225448" y="223951"/>
                </a:lnTo>
                <a:lnTo>
                  <a:pt x="1230858" y="229362"/>
                </a:lnTo>
                <a:lnTo>
                  <a:pt x="1232179" y="232879"/>
                </a:lnTo>
                <a:lnTo>
                  <a:pt x="1232179" y="243306"/>
                </a:lnTo>
                <a:lnTo>
                  <a:pt x="1192352" y="259880"/>
                </a:lnTo>
                <a:lnTo>
                  <a:pt x="1183093" y="259359"/>
                </a:lnTo>
                <a:lnTo>
                  <a:pt x="1149629" y="234442"/>
                </a:lnTo>
                <a:lnTo>
                  <a:pt x="1147394" y="226796"/>
                </a:lnTo>
                <a:lnTo>
                  <a:pt x="1091539" y="235305"/>
                </a:lnTo>
                <a:lnTo>
                  <a:pt x="1112862" y="273164"/>
                </a:lnTo>
                <a:lnTo>
                  <a:pt x="1153858" y="295744"/>
                </a:lnTo>
                <a:lnTo>
                  <a:pt x="1192352" y="300088"/>
                </a:lnTo>
                <a:lnTo>
                  <a:pt x="1214577" y="298792"/>
                </a:lnTo>
                <a:lnTo>
                  <a:pt x="1263865" y="279285"/>
                </a:lnTo>
                <a:lnTo>
                  <a:pt x="1286522" y="243522"/>
                </a:lnTo>
                <a:lnTo>
                  <a:pt x="1288046" y="229565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/>
          <p:cNvGrpSpPr/>
          <p:nvPr/>
        </p:nvGrpSpPr>
        <p:grpSpPr>
          <a:xfrm>
            <a:off x="3656203" y="969060"/>
            <a:ext cx="1243330" cy="370840"/>
            <a:chOff x="3656203" y="969060"/>
            <a:chExt cx="1243330" cy="370840"/>
          </a:xfrm>
        </p:grpSpPr>
        <p:sp>
          <p:nvSpPr>
            <p:cNvPr id="14" name="object 14"/>
            <p:cNvSpPr/>
            <p:nvPr/>
          </p:nvSpPr>
          <p:spPr>
            <a:xfrm>
              <a:off x="3656203" y="969060"/>
              <a:ext cx="222885" cy="290830"/>
            </a:xfrm>
            <a:custGeom>
              <a:avLst/>
              <a:gdLst/>
              <a:ahLst/>
              <a:cxnLst/>
              <a:rect l="l" t="t" r="r" b="b"/>
              <a:pathLst>
                <a:path w="222885" h="290830">
                  <a:moveTo>
                    <a:pt x="94094" y="0"/>
                  </a:moveTo>
                  <a:lnTo>
                    <a:pt x="0" y="0"/>
                  </a:lnTo>
                  <a:lnTo>
                    <a:pt x="0" y="290398"/>
                  </a:lnTo>
                  <a:lnTo>
                    <a:pt x="58635" y="290398"/>
                  </a:lnTo>
                  <a:lnTo>
                    <a:pt x="58635" y="180847"/>
                  </a:lnTo>
                  <a:lnTo>
                    <a:pt x="96862" y="180847"/>
                  </a:lnTo>
                  <a:lnTo>
                    <a:pt x="146002" y="178517"/>
                  </a:lnTo>
                  <a:lnTo>
                    <a:pt x="188074" y="162928"/>
                  </a:lnTo>
                  <a:lnTo>
                    <a:pt x="213973" y="131521"/>
                  </a:lnTo>
                  <a:lnTo>
                    <a:pt x="58635" y="131521"/>
                  </a:lnTo>
                  <a:lnTo>
                    <a:pt x="58635" y="49249"/>
                  </a:lnTo>
                  <a:lnTo>
                    <a:pt x="214841" y="49249"/>
                  </a:lnTo>
                  <a:lnTo>
                    <a:pt x="212978" y="44522"/>
                  </a:lnTo>
                  <a:lnTo>
                    <a:pt x="205613" y="32778"/>
                  </a:lnTo>
                  <a:lnTo>
                    <a:pt x="175787" y="8582"/>
                  </a:lnTo>
                  <a:lnTo>
                    <a:pt x="138261" y="1087"/>
                  </a:lnTo>
                  <a:lnTo>
                    <a:pt x="118504" y="271"/>
                  </a:lnTo>
                  <a:lnTo>
                    <a:pt x="94094" y="0"/>
                  </a:lnTo>
                  <a:close/>
                </a:path>
                <a:path w="222885" h="290830">
                  <a:moveTo>
                    <a:pt x="214841" y="49249"/>
                  </a:moveTo>
                  <a:lnTo>
                    <a:pt x="101480" y="49249"/>
                  </a:lnTo>
                  <a:lnTo>
                    <a:pt x="113353" y="49623"/>
                  </a:lnTo>
                  <a:lnTo>
                    <a:pt x="122579" y="50243"/>
                  </a:lnTo>
                  <a:lnTo>
                    <a:pt x="156794" y="69481"/>
                  </a:lnTo>
                  <a:lnTo>
                    <a:pt x="162039" y="98717"/>
                  </a:lnTo>
                  <a:lnTo>
                    <a:pt x="159816" y="106248"/>
                  </a:lnTo>
                  <a:lnTo>
                    <a:pt x="119637" y="130386"/>
                  </a:lnTo>
                  <a:lnTo>
                    <a:pt x="90716" y="131521"/>
                  </a:lnTo>
                  <a:lnTo>
                    <a:pt x="213973" y="131521"/>
                  </a:lnTo>
                  <a:lnTo>
                    <a:pt x="216991" y="124661"/>
                  </a:lnTo>
                  <a:lnTo>
                    <a:pt x="220019" y="113950"/>
                  </a:lnTo>
                  <a:lnTo>
                    <a:pt x="221835" y="102173"/>
                  </a:lnTo>
                  <a:lnTo>
                    <a:pt x="222402" y="90131"/>
                  </a:lnTo>
                  <a:lnTo>
                    <a:pt x="222440" y="89331"/>
                  </a:lnTo>
                  <a:lnTo>
                    <a:pt x="221389" y="72801"/>
                  </a:lnTo>
                  <a:lnTo>
                    <a:pt x="218236" y="57864"/>
                  </a:lnTo>
                  <a:lnTo>
                    <a:pt x="214841" y="4924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0139" y="1044333"/>
              <a:ext cx="196507" cy="2198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1437" y="1044333"/>
              <a:ext cx="217106" cy="2198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384027" y="969060"/>
              <a:ext cx="299085" cy="370840"/>
            </a:xfrm>
            <a:custGeom>
              <a:avLst/>
              <a:gdLst/>
              <a:ahLst/>
              <a:cxnLst/>
              <a:rect l="l" t="t" r="r" b="b"/>
              <a:pathLst>
                <a:path w="299085" h="370840">
                  <a:moveTo>
                    <a:pt x="205219" y="184010"/>
                  </a:moveTo>
                  <a:lnTo>
                    <a:pt x="198831" y="138366"/>
                  </a:lnTo>
                  <a:lnTo>
                    <a:pt x="184581" y="110921"/>
                  </a:lnTo>
                  <a:lnTo>
                    <a:pt x="179679" y="103987"/>
                  </a:lnTo>
                  <a:lnTo>
                    <a:pt x="166192" y="91427"/>
                  </a:lnTo>
                  <a:lnTo>
                    <a:pt x="151333" y="82448"/>
                  </a:lnTo>
                  <a:lnTo>
                    <a:pt x="148564" y="81534"/>
                  </a:lnTo>
                  <a:lnTo>
                    <a:pt x="148564" y="184416"/>
                  </a:lnTo>
                  <a:lnTo>
                    <a:pt x="147751" y="200901"/>
                  </a:lnTo>
                  <a:lnTo>
                    <a:pt x="128841" y="242239"/>
                  </a:lnTo>
                  <a:lnTo>
                    <a:pt x="103403" y="250977"/>
                  </a:lnTo>
                  <a:lnTo>
                    <a:pt x="94475" y="250012"/>
                  </a:lnTo>
                  <a:lnTo>
                    <a:pt x="93929" y="250012"/>
                  </a:lnTo>
                  <a:lnTo>
                    <a:pt x="62966" y="224421"/>
                  </a:lnTo>
                  <a:lnTo>
                    <a:pt x="55206" y="184416"/>
                  </a:lnTo>
                  <a:lnTo>
                    <a:pt x="55181" y="184010"/>
                  </a:lnTo>
                  <a:lnTo>
                    <a:pt x="55067" y="181635"/>
                  </a:lnTo>
                  <a:lnTo>
                    <a:pt x="55803" y="168948"/>
                  </a:lnTo>
                  <a:lnTo>
                    <a:pt x="55905" y="167132"/>
                  </a:lnTo>
                  <a:lnTo>
                    <a:pt x="75704" y="128104"/>
                  </a:lnTo>
                  <a:lnTo>
                    <a:pt x="92583" y="120243"/>
                  </a:lnTo>
                  <a:lnTo>
                    <a:pt x="92456" y="120243"/>
                  </a:lnTo>
                  <a:lnTo>
                    <a:pt x="102425" y="119240"/>
                  </a:lnTo>
                  <a:lnTo>
                    <a:pt x="111823" y="120243"/>
                  </a:lnTo>
                  <a:lnTo>
                    <a:pt x="120434" y="123253"/>
                  </a:lnTo>
                  <a:lnTo>
                    <a:pt x="145237" y="155587"/>
                  </a:lnTo>
                  <a:lnTo>
                    <a:pt x="148539" y="184010"/>
                  </a:lnTo>
                  <a:lnTo>
                    <a:pt x="148564" y="184416"/>
                  </a:lnTo>
                  <a:lnTo>
                    <a:pt x="148564" y="81534"/>
                  </a:lnTo>
                  <a:lnTo>
                    <a:pt x="135089" y="77063"/>
                  </a:lnTo>
                  <a:lnTo>
                    <a:pt x="117475" y="75260"/>
                  </a:lnTo>
                  <a:lnTo>
                    <a:pt x="107200" y="75882"/>
                  </a:lnTo>
                  <a:lnTo>
                    <a:pt x="71056" y="90500"/>
                  </a:lnTo>
                  <a:lnTo>
                    <a:pt x="51904" y="110921"/>
                  </a:lnTo>
                  <a:lnTo>
                    <a:pt x="51904" y="80022"/>
                  </a:lnTo>
                  <a:lnTo>
                    <a:pt x="0" y="80022"/>
                  </a:lnTo>
                  <a:lnTo>
                    <a:pt x="0" y="370420"/>
                  </a:lnTo>
                  <a:lnTo>
                    <a:pt x="55664" y="370420"/>
                  </a:lnTo>
                  <a:lnTo>
                    <a:pt x="55664" y="264452"/>
                  </a:lnTo>
                  <a:lnTo>
                    <a:pt x="63385" y="272249"/>
                  </a:lnTo>
                  <a:lnTo>
                    <a:pt x="100457" y="293420"/>
                  </a:lnTo>
                  <a:lnTo>
                    <a:pt x="117081" y="295148"/>
                  </a:lnTo>
                  <a:lnTo>
                    <a:pt x="133819" y="293420"/>
                  </a:lnTo>
                  <a:lnTo>
                    <a:pt x="134429" y="293420"/>
                  </a:lnTo>
                  <a:lnTo>
                    <a:pt x="150990" y="287845"/>
                  </a:lnTo>
                  <a:lnTo>
                    <a:pt x="165747" y="278815"/>
                  </a:lnTo>
                  <a:lnTo>
                    <a:pt x="179476" y="265925"/>
                  </a:lnTo>
                  <a:lnTo>
                    <a:pt x="180505" y="264452"/>
                  </a:lnTo>
                  <a:lnTo>
                    <a:pt x="189941" y="250977"/>
                  </a:lnTo>
                  <a:lnTo>
                    <a:pt x="203606" y="208902"/>
                  </a:lnTo>
                  <a:lnTo>
                    <a:pt x="205181" y="184416"/>
                  </a:lnTo>
                  <a:lnTo>
                    <a:pt x="205219" y="184010"/>
                  </a:lnTo>
                  <a:close/>
                </a:path>
                <a:path w="299085" h="370840">
                  <a:moveTo>
                    <a:pt x="298577" y="0"/>
                  </a:moveTo>
                  <a:lnTo>
                    <a:pt x="242912" y="0"/>
                  </a:lnTo>
                  <a:lnTo>
                    <a:pt x="242912" y="290398"/>
                  </a:lnTo>
                  <a:lnTo>
                    <a:pt x="298577" y="290398"/>
                  </a:lnTo>
                  <a:lnTo>
                    <a:pt x="29857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02721" y="1044333"/>
              <a:ext cx="196507" cy="21987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995735" y="969060"/>
            <a:ext cx="1459865" cy="375920"/>
            <a:chOff x="4995735" y="969060"/>
            <a:chExt cx="1459865" cy="375920"/>
          </a:xfrm>
        </p:grpSpPr>
        <p:sp>
          <p:nvSpPr>
            <p:cNvPr id="20" name="object 20"/>
            <p:cNvSpPr/>
            <p:nvPr/>
          </p:nvSpPr>
          <p:spPr>
            <a:xfrm>
              <a:off x="4995735" y="969060"/>
              <a:ext cx="291465" cy="290830"/>
            </a:xfrm>
            <a:custGeom>
              <a:avLst/>
              <a:gdLst/>
              <a:ahLst/>
              <a:cxnLst/>
              <a:rect l="l" t="t" r="r" b="b"/>
              <a:pathLst>
                <a:path w="291464" h="290830">
                  <a:moveTo>
                    <a:pt x="175107" y="0"/>
                  </a:moveTo>
                  <a:lnTo>
                    <a:pt x="113106" y="0"/>
                  </a:lnTo>
                  <a:lnTo>
                    <a:pt x="0" y="290398"/>
                  </a:lnTo>
                  <a:lnTo>
                    <a:pt x="62191" y="290398"/>
                  </a:lnTo>
                  <a:lnTo>
                    <a:pt x="86169" y="224434"/>
                  </a:lnTo>
                  <a:lnTo>
                    <a:pt x="264975" y="224434"/>
                  </a:lnTo>
                  <a:lnTo>
                    <a:pt x="245381" y="175501"/>
                  </a:lnTo>
                  <a:lnTo>
                    <a:pt x="104190" y="175501"/>
                  </a:lnTo>
                  <a:lnTo>
                    <a:pt x="143421" y="67741"/>
                  </a:lnTo>
                  <a:lnTo>
                    <a:pt x="202232" y="67741"/>
                  </a:lnTo>
                  <a:lnTo>
                    <a:pt x="175107" y="0"/>
                  </a:lnTo>
                  <a:close/>
                </a:path>
                <a:path w="291464" h="290830">
                  <a:moveTo>
                    <a:pt x="264975" y="224434"/>
                  </a:moveTo>
                  <a:lnTo>
                    <a:pt x="202234" y="224434"/>
                  </a:lnTo>
                  <a:lnTo>
                    <a:pt x="227609" y="290398"/>
                  </a:lnTo>
                  <a:lnTo>
                    <a:pt x="291388" y="290398"/>
                  </a:lnTo>
                  <a:lnTo>
                    <a:pt x="264975" y="224434"/>
                  </a:lnTo>
                  <a:close/>
                </a:path>
                <a:path w="291464" h="290830">
                  <a:moveTo>
                    <a:pt x="202232" y="67741"/>
                  </a:moveTo>
                  <a:lnTo>
                    <a:pt x="143421" y="67741"/>
                  </a:lnTo>
                  <a:lnTo>
                    <a:pt x="183426" y="175501"/>
                  </a:lnTo>
                  <a:lnTo>
                    <a:pt x="245381" y="175501"/>
                  </a:lnTo>
                  <a:lnTo>
                    <a:pt x="202232" y="6774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77954" y="1044333"/>
              <a:ext cx="198488" cy="21987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90044" y="974801"/>
              <a:ext cx="124460" cy="289560"/>
            </a:xfrm>
            <a:custGeom>
              <a:avLst/>
              <a:gdLst/>
              <a:ahLst/>
              <a:cxnLst/>
              <a:rect l="l" t="t" r="r" b="b"/>
              <a:pathLst>
                <a:path w="124460" h="289559">
                  <a:moveTo>
                    <a:pt x="81419" y="0"/>
                  </a:moveTo>
                  <a:lnTo>
                    <a:pt x="25552" y="32499"/>
                  </a:lnTo>
                  <a:lnTo>
                    <a:pt x="25552" y="74295"/>
                  </a:lnTo>
                  <a:lnTo>
                    <a:pt x="0" y="74295"/>
                  </a:lnTo>
                  <a:lnTo>
                    <a:pt x="0" y="118656"/>
                  </a:lnTo>
                  <a:lnTo>
                    <a:pt x="25552" y="118656"/>
                  </a:lnTo>
                  <a:lnTo>
                    <a:pt x="25662" y="223899"/>
                  </a:lnTo>
                  <a:lnTo>
                    <a:pt x="31394" y="265950"/>
                  </a:lnTo>
                  <a:lnTo>
                    <a:pt x="65711" y="288153"/>
                  </a:lnTo>
                  <a:lnTo>
                    <a:pt x="80022" y="289407"/>
                  </a:lnTo>
                  <a:lnTo>
                    <a:pt x="91986" y="288890"/>
                  </a:lnTo>
                  <a:lnTo>
                    <a:pt x="103303" y="287335"/>
                  </a:lnTo>
                  <a:lnTo>
                    <a:pt x="113975" y="284740"/>
                  </a:lnTo>
                  <a:lnTo>
                    <a:pt x="124002" y="281101"/>
                  </a:lnTo>
                  <a:lnTo>
                    <a:pt x="119240" y="237921"/>
                  </a:lnTo>
                  <a:lnTo>
                    <a:pt x="109473" y="241477"/>
                  </a:lnTo>
                  <a:lnTo>
                    <a:pt x="102019" y="243268"/>
                  </a:lnTo>
                  <a:lnTo>
                    <a:pt x="93167" y="243268"/>
                  </a:lnTo>
                  <a:lnTo>
                    <a:pt x="90030" y="242328"/>
                  </a:lnTo>
                  <a:lnTo>
                    <a:pt x="81419" y="118656"/>
                  </a:lnTo>
                  <a:lnTo>
                    <a:pt x="119443" y="118656"/>
                  </a:lnTo>
                  <a:lnTo>
                    <a:pt x="119443" y="74295"/>
                  </a:lnTo>
                  <a:lnTo>
                    <a:pt x="81419" y="74295"/>
                  </a:lnTo>
                  <a:lnTo>
                    <a:pt x="8141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37186" y="1049096"/>
              <a:ext cx="191350" cy="2151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58954" y="1044333"/>
              <a:ext cx="197497" cy="21987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081395" y="969060"/>
              <a:ext cx="374015" cy="375920"/>
            </a:xfrm>
            <a:custGeom>
              <a:avLst/>
              <a:gdLst/>
              <a:ahLst/>
              <a:cxnLst/>
              <a:rect l="l" t="t" r="r" b="b"/>
              <a:pathLst>
                <a:path w="374014" h="375919">
                  <a:moveTo>
                    <a:pt x="55664" y="0"/>
                  </a:moveTo>
                  <a:lnTo>
                    <a:pt x="0" y="0"/>
                  </a:lnTo>
                  <a:lnTo>
                    <a:pt x="0" y="290398"/>
                  </a:lnTo>
                  <a:lnTo>
                    <a:pt x="55664" y="290398"/>
                  </a:lnTo>
                  <a:lnTo>
                    <a:pt x="55664" y="0"/>
                  </a:lnTo>
                  <a:close/>
                </a:path>
                <a:path w="374014" h="375919">
                  <a:moveTo>
                    <a:pt x="147688" y="0"/>
                  </a:moveTo>
                  <a:lnTo>
                    <a:pt x="92024" y="0"/>
                  </a:lnTo>
                  <a:lnTo>
                    <a:pt x="92024" y="290398"/>
                  </a:lnTo>
                  <a:lnTo>
                    <a:pt x="147688" y="290398"/>
                  </a:lnTo>
                  <a:lnTo>
                    <a:pt x="147688" y="0"/>
                  </a:lnTo>
                  <a:close/>
                </a:path>
                <a:path w="374014" h="375919">
                  <a:moveTo>
                    <a:pt x="374015" y="80035"/>
                  </a:moveTo>
                  <a:lnTo>
                    <a:pt x="316369" y="80035"/>
                  </a:lnTo>
                  <a:lnTo>
                    <a:pt x="267246" y="229400"/>
                  </a:lnTo>
                  <a:lnTo>
                    <a:pt x="216928" y="80035"/>
                  </a:lnTo>
                  <a:lnTo>
                    <a:pt x="157708" y="80035"/>
                  </a:lnTo>
                  <a:lnTo>
                    <a:pt x="237731" y="290995"/>
                  </a:lnTo>
                  <a:lnTo>
                    <a:pt x="234975" y="299427"/>
                  </a:lnTo>
                  <a:lnTo>
                    <a:pt x="203809" y="330695"/>
                  </a:lnTo>
                  <a:lnTo>
                    <a:pt x="194741" y="331406"/>
                  </a:lnTo>
                  <a:lnTo>
                    <a:pt x="187744" y="331406"/>
                  </a:lnTo>
                  <a:lnTo>
                    <a:pt x="179882" y="330555"/>
                  </a:lnTo>
                  <a:lnTo>
                    <a:pt x="171183" y="328841"/>
                  </a:lnTo>
                  <a:lnTo>
                    <a:pt x="176123" y="372402"/>
                  </a:lnTo>
                  <a:lnTo>
                    <a:pt x="183883" y="373888"/>
                  </a:lnTo>
                  <a:lnTo>
                    <a:pt x="191719" y="374942"/>
                  </a:lnTo>
                  <a:lnTo>
                    <a:pt x="199631" y="375577"/>
                  </a:lnTo>
                  <a:lnTo>
                    <a:pt x="207632" y="375780"/>
                  </a:lnTo>
                  <a:lnTo>
                    <a:pt x="215341" y="375577"/>
                  </a:lnTo>
                  <a:lnTo>
                    <a:pt x="262991" y="358978"/>
                  </a:lnTo>
                  <a:lnTo>
                    <a:pt x="286461" y="319125"/>
                  </a:lnTo>
                  <a:lnTo>
                    <a:pt x="299745" y="282473"/>
                  </a:lnTo>
                  <a:lnTo>
                    <a:pt x="374015" y="80035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6567220" y="969060"/>
            <a:ext cx="920750" cy="295275"/>
            <a:chOff x="6567220" y="969060"/>
            <a:chExt cx="920750" cy="295275"/>
          </a:xfrm>
        </p:grpSpPr>
        <p:sp>
          <p:nvSpPr>
            <p:cNvPr id="27" name="object 27"/>
            <p:cNvSpPr/>
            <p:nvPr/>
          </p:nvSpPr>
          <p:spPr>
            <a:xfrm>
              <a:off x="6567221" y="971168"/>
              <a:ext cx="204470" cy="288290"/>
            </a:xfrm>
            <a:custGeom>
              <a:avLst/>
              <a:gdLst/>
              <a:ahLst/>
              <a:cxnLst/>
              <a:rect l="l" t="t" r="r" b="b"/>
              <a:pathLst>
                <a:path w="204470" h="288290">
                  <a:moveTo>
                    <a:pt x="204431" y="238760"/>
                  </a:moveTo>
                  <a:lnTo>
                    <a:pt x="58623" y="238760"/>
                  </a:lnTo>
                  <a:lnTo>
                    <a:pt x="58623" y="0"/>
                  </a:lnTo>
                  <a:lnTo>
                    <a:pt x="0" y="0"/>
                  </a:lnTo>
                  <a:lnTo>
                    <a:pt x="0" y="238760"/>
                  </a:lnTo>
                  <a:lnTo>
                    <a:pt x="0" y="288290"/>
                  </a:lnTo>
                  <a:lnTo>
                    <a:pt x="204431" y="288290"/>
                  </a:lnTo>
                  <a:lnTo>
                    <a:pt x="204431" y="23876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00164" y="1044333"/>
              <a:ext cx="217106" cy="2198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41083" y="1044333"/>
              <a:ext cx="217106" cy="21987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293292" y="969060"/>
              <a:ext cx="194945" cy="290830"/>
            </a:xfrm>
            <a:custGeom>
              <a:avLst/>
              <a:gdLst/>
              <a:ahLst/>
              <a:cxnLst/>
              <a:rect l="l" t="t" r="r" b="b"/>
              <a:pathLst>
                <a:path w="194945" h="290830">
                  <a:moveTo>
                    <a:pt x="55664" y="0"/>
                  </a:moveTo>
                  <a:lnTo>
                    <a:pt x="0" y="0"/>
                  </a:lnTo>
                  <a:lnTo>
                    <a:pt x="0" y="290398"/>
                  </a:lnTo>
                  <a:lnTo>
                    <a:pt x="55664" y="290398"/>
                  </a:lnTo>
                  <a:lnTo>
                    <a:pt x="55664" y="223050"/>
                  </a:lnTo>
                  <a:lnTo>
                    <a:pt x="81622" y="195910"/>
                  </a:lnTo>
                  <a:lnTo>
                    <a:pt x="134505" y="290398"/>
                  </a:lnTo>
                  <a:lnTo>
                    <a:pt x="194525" y="290398"/>
                  </a:lnTo>
                  <a:lnTo>
                    <a:pt x="117475" y="156883"/>
                  </a:lnTo>
                  <a:lnTo>
                    <a:pt x="189369" y="80035"/>
                  </a:lnTo>
                  <a:lnTo>
                    <a:pt x="120840" y="80035"/>
                  </a:lnTo>
                  <a:lnTo>
                    <a:pt x="55664" y="154114"/>
                  </a:lnTo>
                  <a:lnTo>
                    <a:pt x="5566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7557034" y="969060"/>
            <a:ext cx="494665" cy="295275"/>
          </a:xfrm>
          <a:custGeom>
            <a:avLst/>
            <a:gdLst/>
            <a:ahLst/>
            <a:cxnLst/>
            <a:rect l="l" t="t" r="r" b="b"/>
            <a:pathLst>
              <a:path w="494665" h="295275">
                <a:moveTo>
                  <a:pt x="291388" y="290398"/>
                </a:moveTo>
                <a:lnTo>
                  <a:pt x="264972" y="224434"/>
                </a:lnTo>
                <a:lnTo>
                  <a:pt x="245376" y="175501"/>
                </a:lnTo>
                <a:lnTo>
                  <a:pt x="202222" y="67741"/>
                </a:lnTo>
                <a:lnTo>
                  <a:pt x="183426" y="20789"/>
                </a:lnTo>
                <a:lnTo>
                  <a:pt x="183426" y="175501"/>
                </a:lnTo>
                <a:lnTo>
                  <a:pt x="104190" y="175501"/>
                </a:lnTo>
                <a:lnTo>
                  <a:pt x="143421" y="67741"/>
                </a:lnTo>
                <a:lnTo>
                  <a:pt x="183426" y="175501"/>
                </a:lnTo>
                <a:lnTo>
                  <a:pt x="183426" y="20789"/>
                </a:lnTo>
                <a:lnTo>
                  <a:pt x="175107" y="0"/>
                </a:lnTo>
                <a:lnTo>
                  <a:pt x="113106" y="0"/>
                </a:lnTo>
                <a:lnTo>
                  <a:pt x="0" y="290398"/>
                </a:lnTo>
                <a:lnTo>
                  <a:pt x="62191" y="290398"/>
                </a:lnTo>
                <a:lnTo>
                  <a:pt x="86169" y="224434"/>
                </a:lnTo>
                <a:lnTo>
                  <a:pt x="202234" y="224434"/>
                </a:lnTo>
                <a:lnTo>
                  <a:pt x="227609" y="290398"/>
                </a:lnTo>
                <a:lnTo>
                  <a:pt x="291388" y="290398"/>
                </a:lnTo>
                <a:close/>
              </a:path>
              <a:path w="494665" h="295275">
                <a:moveTo>
                  <a:pt x="404863" y="286842"/>
                </a:moveTo>
                <a:lnTo>
                  <a:pt x="400100" y="243662"/>
                </a:lnTo>
                <a:lnTo>
                  <a:pt x="390334" y="247218"/>
                </a:lnTo>
                <a:lnTo>
                  <a:pt x="382879" y="249008"/>
                </a:lnTo>
                <a:lnTo>
                  <a:pt x="374027" y="249008"/>
                </a:lnTo>
                <a:lnTo>
                  <a:pt x="370890" y="248069"/>
                </a:lnTo>
                <a:lnTo>
                  <a:pt x="362280" y="124396"/>
                </a:lnTo>
                <a:lnTo>
                  <a:pt x="400304" y="124396"/>
                </a:lnTo>
                <a:lnTo>
                  <a:pt x="400304" y="80035"/>
                </a:lnTo>
                <a:lnTo>
                  <a:pt x="362280" y="80035"/>
                </a:lnTo>
                <a:lnTo>
                  <a:pt x="362280" y="5740"/>
                </a:lnTo>
                <a:lnTo>
                  <a:pt x="306412" y="38239"/>
                </a:lnTo>
                <a:lnTo>
                  <a:pt x="306412" y="80035"/>
                </a:lnTo>
                <a:lnTo>
                  <a:pt x="280860" y="80035"/>
                </a:lnTo>
                <a:lnTo>
                  <a:pt x="280860" y="124396"/>
                </a:lnTo>
                <a:lnTo>
                  <a:pt x="306412" y="124396"/>
                </a:lnTo>
                <a:lnTo>
                  <a:pt x="306514" y="229641"/>
                </a:lnTo>
                <a:lnTo>
                  <a:pt x="306844" y="240690"/>
                </a:lnTo>
                <a:lnTo>
                  <a:pt x="319786" y="282384"/>
                </a:lnTo>
                <a:lnTo>
                  <a:pt x="360883" y="295148"/>
                </a:lnTo>
                <a:lnTo>
                  <a:pt x="372846" y="294640"/>
                </a:lnTo>
                <a:lnTo>
                  <a:pt x="384162" y="293077"/>
                </a:lnTo>
                <a:lnTo>
                  <a:pt x="394830" y="290487"/>
                </a:lnTo>
                <a:lnTo>
                  <a:pt x="404863" y="286842"/>
                </a:lnTo>
                <a:close/>
              </a:path>
              <a:path w="494665" h="295275">
                <a:moveTo>
                  <a:pt x="494601" y="234734"/>
                </a:moveTo>
                <a:lnTo>
                  <a:pt x="438937" y="234734"/>
                </a:lnTo>
                <a:lnTo>
                  <a:pt x="438937" y="290398"/>
                </a:lnTo>
                <a:lnTo>
                  <a:pt x="494601" y="290398"/>
                </a:lnTo>
                <a:lnTo>
                  <a:pt x="494601" y="234734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/>
          <p:cNvGrpSpPr/>
          <p:nvPr/>
        </p:nvGrpSpPr>
        <p:grpSpPr>
          <a:xfrm>
            <a:off x="563562" y="1580121"/>
            <a:ext cx="367030" cy="124460"/>
            <a:chOff x="563562" y="1580121"/>
            <a:chExt cx="367030" cy="124460"/>
          </a:xfrm>
        </p:grpSpPr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3562" y="1580121"/>
              <a:ext cx="226808" cy="12419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0182" y="1611795"/>
              <a:ext cx="119926" cy="90512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019931" y="1580121"/>
            <a:ext cx="609600" cy="158115"/>
            <a:chOff x="1019931" y="1580121"/>
            <a:chExt cx="609600" cy="158115"/>
          </a:xfrm>
        </p:grpSpPr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9931" y="1580121"/>
              <a:ext cx="72097" cy="12218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4945" y="1580121"/>
              <a:ext cx="111116" cy="15810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48730" y="1580121"/>
              <a:ext cx="380438" cy="158114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687207" y="1580121"/>
            <a:ext cx="904875" cy="124460"/>
            <a:chOff x="1687207" y="1580121"/>
            <a:chExt cx="904875" cy="124460"/>
          </a:xfrm>
        </p:grpSpPr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87207" y="1580121"/>
              <a:ext cx="110108" cy="1241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20824" y="1580121"/>
              <a:ext cx="771105" cy="124193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2669908" y="1580121"/>
            <a:ext cx="2282825" cy="146685"/>
            <a:chOff x="2669908" y="1580121"/>
            <a:chExt cx="2282825" cy="146685"/>
          </a:xfrm>
        </p:grpSpPr>
        <p:sp>
          <p:nvSpPr>
            <p:cNvPr id="43" name="object 43"/>
            <p:cNvSpPr/>
            <p:nvPr/>
          </p:nvSpPr>
          <p:spPr>
            <a:xfrm>
              <a:off x="2669908" y="1611794"/>
              <a:ext cx="219710" cy="92710"/>
            </a:xfrm>
            <a:custGeom>
              <a:avLst/>
              <a:gdLst/>
              <a:ahLst/>
              <a:cxnLst/>
              <a:rect l="l" t="t" r="r" b="b"/>
              <a:pathLst>
                <a:path w="219710" h="92710">
                  <a:moveTo>
                    <a:pt x="119926" y="19646"/>
                  </a:moveTo>
                  <a:lnTo>
                    <a:pt x="117576" y="12153"/>
                  </a:lnTo>
                  <a:lnTo>
                    <a:pt x="108127" y="2425"/>
                  </a:lnTo>
                  <a:lnTo>
                    <a:pt x="101371" y="0"/>
                  </a:lnTo>
                  <a:lnTo>
                    <a:pt x="92595" y="0"/>
                  </a:lnTo>
                  <a:lnTo>
                    <a:pt x="84569" y="977"/>
                  </a:lnTo>
                  <a:lnTo>
                    <a:pt x="77330" y="3886"/>
                  </a:lnTo>
                  <a:lnTo>
                    <a:pt x="70891" y="8724"/>
                  </a:lnTo>
                  <a:lnTo>
                    <a:pt x="65265" y="15506"/>
                  </a:lnTo>
                  <a:lnTo>
                    <a:pt x="63538" y="10617"/>
                  </a:lnTo>
                  <a:lnTo>
                    <a:pt x="60579" y="6807"/>
                  </a:lnTo>
                  <a:lnTo>
                    <a:pt x="52184" y="1358"/>
                  </a:lnTo>
                  <a:lnTo>
                    <a:pt x="46824" y="0"/>
                  </a:lnTo>
                  <a:lnTo>
                    <a:pt x="34366" y="0"/>
                  </a:lnTo>
                  <a:lnTo>
                    <a:pt x="29121" y="1333"/>
                  </a:lnTo>
                  <a:lnTo>
                    <a:pt x="19888" y="6604"/>
                  </a:lnTo>
                  <a:lnTo>
                    <a:pt x="16192" y="10083"/>
                  </a:lnTo>
                  <a:lnTo>
                    <a:pt x="13423" y="14427"/>
                  </a:lnTo>
                  <a:lnTo>
                    <a:pt x="13423" y="1993"/>
                  </a:lnTo>
                  <a:lnTo>
                    <a:pt x="0" y="1993"/>
                  </a:lnTo>
                  <a:lnTo>
                    <a:pt x="0" y="90512"/>
                  </a:lnTo>
                  <a:lnTo>
                    <a:pt x="15011" y="90512"/>
                  </a:lnTo>
                  <a:lnTo>
                    <a:pt x="15011" y="36537"/>
                  </a:lnTo>
                  <a:lnTo>
                    <a:pt x="15811" y="30365"/>
                  </a:lnTo>
                  <a:lnTo>
                    <a:pt x="19037" y="21818"/>
                  </a:lnTo>
                  <a:lnTo>
                    <a:pt x="21628" y="18554"/>
                  </a:lnTo>
                  <a:lnTo>
                    <a:pt x="28803" y="14109"/>
                  </a:lnTo>
                  <a:lnTo>
                    <a:pt x="32702" y="12992"/>
                  </a:lnTo>
                  <a:lnTo>
                    <a:pt x="42481" y="12992"/>
                  </a:lnTo>
                  <a:lnTo>
                    <a:pt x="46482" y="14668"/>
                  </a:lnTo>
                  <a:lnTo>
                    <a:pt x="51371" y="21336"/>
                  </a:lnTo>
                  <a:lnTo>
                    <a:pt x="52603" y="26339"/>
                  </a:lnTo>
                  <a:lnTo>
                    <a:pt x="52603" y="90512"/>
                  </a:lnTo>
                  <a:lnTo>
                    <a:pt x="67589" y="90512"/>
                  </a:lnTo>
                  <a:lnTo>
                    <a:pt x="67589" y="29972"/>
                  </a:lnTo>
                  <a:lnTo>
                    <a:pt x="69646" y="23355"/>
                  </a:lnTo>
                  <a:lnTo>
                    <a:pt x="77876" y="15074"/>
                  </a:lnTo>
                  <a:lnTo>
                    <a:pt x="83045" y="12992"/>
                  </a:lnTo>
                  <a:lnTo>
                    <a:pt x="92710" y="12992"/>
                  </a:lnTo>
                  <a:lnTo>
                    <a:pt x="105016" y="28752"/>
                  </a:lnTo>
                  <a:lnTo>
                    <a:pt x="105016" y="90512"/>
                  </a:lnTo>
                  <a:lnTo>
                    <a:pt x="119926" y="90512"/>
                  </a:lnTo>
                  <a:lnTo>
                    <a:pt x="119926" y="19646"/>
                  </a:lnTo>
                  <a:close/>
                </a:path>
                <a:path w="219710" h="92710">
                  <a:moveTo>
                    <a:pt x="219303" y="90512"/>
                  </a:moveTo>
                  <a:lnTo>
                    <a:pt x="214820" y="70980"/>
                  </a:lnTo>
                  <a:lnTo>
                    <a:pt x="214795" y="70510"/>
                  </a:lnTo>
                  <a:lnTo>
                    <a:pt x="214642" y="64147"/>
                  </a:lnTo>
                  <a:lnTo>
                    <a:pt x="214579" y="46088"/>
                  </a:lnTo>
                  <a:lnTo>
                    <a:pt x="214553" y="26758"/>
                  </a:lnTo>
                  <a:lnTo>
                    <a:pt x="214414" y="24307"/>
                  </a:lnTo>
                  <a:lnTo>
                    <a:pt x="214312" y="22136"/>
                  </a:lnTo>
                  <a:lnTo>
                    <a:pt x="213893" y="20002"/>
                  </a:lnTo>
                  <a:lnTo>
                    <a:pt x="213004" y="15913"/>
                  </a:lnTo>
                  <a:lnTo>
                    <a:pt x="212915" y="15481"/>
                  </a:lnTo>
                  <a:lnTo>
                    <a:pt x="211518" y="12420"/>
                  </a:lnTo>
                  <a:lnTo>
                    <a:pt x="211366" y="12065"/>
                  </a:lnTo>
                  <a:lnTo>
                    <a:pt x="206921" y="6680"/>
                  </a:lnTo>
                  <a:lnTo>
                    <a:pt x="203441" y="4457"/>
                  </a:lnTo>
                  <a:lnTo>
                    <a:pt x="194005" y="889"/>
                  </a:lnTo>
                  <a:lnTo>
                    <a:pt x="187871" y="0"/>
                  </a:lnTo>
                  <a:lnTo>
                    <a:pt x="172694" y="0"/>
                  </a:lnTo>
                  <a:lnTo>
                    <a:pt x="140487" y="26758"/>
                  </a:lnTo>
                  <a:lnTo>
                    <a:pt x="140385" y="27266"/>
                  </a:lnTo>
                  <a:lnTo>
                    <a:pt x="155054" y="29260"/>
                  </a:lnTo>
                  <a:lnTo>
                    <a:pt x="156667" y="22987"/>
                  </a:lnTo>
                  <a:lnTo>
                    <a:pt x="159156" y="18605"/>
                  </a:lnTo>
                  <a:lnTo>
                    <a:pt x="165874" y="13652"/>
                  </a:lnTo>
                  <a:lnTo>
                    <a:pt x="171081" y="12420"/>
                  </a:lnTo>
                  <a:lnTo>
                    <a:pt x="185699" y="12420"/>
                  </a:lnTo>
                  <a:lnTo>
                    <a:pt x="191389" y="14109"/>
                  </a:lnTo>
                  <a:lnTo>
                    <a:pt x="198069" y="20002"/>
                  </a:lnTo>
                  <a:lnTo>
                    <a:pt x="199478" y="24307"/>
                  </a:lnTo>
                  <a:lnTo>
                    <a:pt x="199390" y="34340"/>
                  </a:lnTo>
                  <a:lnTo>
                    <a:pt x="199390" y="46088"/>
                  </a:lnTo>
                  <a:lnTo>
                    <a:pt x="199275" y="58889"/>
                  </a:lnTo>
                  <a:lnTo>
                    <a:pt x="198628" y="62928"/>
                  </a:lnTo>
                  <a:lnTo>
                    <a:pt x="198589" y="63207"/>
                  </a:lnTo>
                  <a:lnTo>
                    <a:pt x="195097" y="70510"/>
                  </a:lnTo>
                  <a:lnTo>
                    <a:pt x="194970" y="70751"/>
                  </a:lnTo>
                  <a:lnTo>
                    <a:pt x="194868" y="70980"/>
                  </a:lnTo>
                  <a:lnTo>
                    <a:pt x="191884" y="74091"/>
                  </a:lnTo>
                  <a:lnTo>
                    <a:pt x="191338" y="74561"/>
                  </a:lnTo>
                  <a:lnTo>
                    <a:pt x="182372" y="79603"/>
                  </a:lnTo>
                  <a:lnTo>
                    <a:pt x="182143" y="79603"/>
                  </a:lnTo>
                  <a:lnTo>
                    <a:pt x="177419" y="80759"/>
                  </a:lnTo>
                  <a:lnTo>
                    <a:pt x="165798" y="80759"/>
                  </a:lnTo>
                  <a:lnTo>
                    <a:pt x="161963" y="79603"/>
                  </a:lnTo>
                  <a:lnTo>
                    <a:pt x="161569" y="79603"/>
                  </a:lnTo>
                  <a:lnTo>
                    <a:pt x="155321" y="74091"/>
                  </a:lnTo>
                  <a:lnTo>
                    <a:pt x="153911" y="70980"/>
                  </a:lnTo>
                  <a:lnTo>
                    <a:pt x="153809" y="64147"/>
                  </a:lnTo>
                  <a:lnTo>
                    <a:pt x="154495" y="61772"/>
                  </a:lnTo>
                  <a:lnTo>
                    <a:pt x="185788" y="50203"/>
                  </a:lnTo>
                  <a:lnTo>
                    <a:pt x="193941" y="48310"/>
                  </a:lnTo>
                  <a:lnTo>
                    <a:pt x="199390" y="46088"/>
                  </a:lnTo>
                  <a:lnTo>
                    <a:pt x="199390" y="34340"/>
                  </a:lnTo>
                  <a:lnTo>
                    <a:pt x="194500" y="35788"/>
                  </a:lnTo>
                  <a:lnTo>
                    <a:pt x="188417" y="37134"/>
                  </a:lnTo>
                  <a:lnTo>
                    <a:pt x="181127" y="38366"/>
                  </a:lnTo>
                  <a:lnTo>
                    <a:pt x="166700" y="40233"/>
                  </a:lnTo>
                  <a:lnTo>
                    <a:pt x="162242" y="40982"/>
                  </a:lnTo>
                  <a:lnTo>
                    <a:pt x="137795" y="62928"/>
                  </a:lnTo>
                  <a:lnTo>
                    <a:pt x="137795" y="74561"/>
                  </a:lnTo>
                  <a:lnTo>
                    <a:pt x="158343" y="92506"/>
                  </a:lnTo>
                  <a:lnTo>
                    <a:pt x="173939" y="92506"/>
                  </a:lnTo>
                  <a:lnTo>
                    <a:pt x="179463" y="91541"/>
                  </a:lnTo>
                  <a:lnTo>
                    <a:pt x="189738" y="87642"/>
                  </a:lnTo>
                  <a:lnTo>
                    <a:pt x="195084" y="84328"/>
                  </a:lnTo>
                  <a:lnTo>
                    <a:pt x="199275" y="80759"/>
                  </a:lnTo>
                  <a:lnTo>
                    <a:pt x="200647" y="79603"/>
                  </a:lnTo>
                  <a:lnTo>
                    <a:pt x="203644" y="90512"/>
                  </a:lnTo>
                  <a:lnTo>
                    <a:pt x="219303" y="90512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07385" y="1580121"/>
              <a:ext cx="2045182" cy="146354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5019675" y="1580121"/>
            <a:ext cx="570865" cy="146685"/>
            <a:chOff x="5019675" y="1580121"/>
            <a:chExt cx="570865" cy="146685"/>
          </a:xfrm>
        </p:grpSpPr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19675" y="1580121"/>
              <a:ext cx="105016" cy="12418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48884" y="1611795"/>
              <a:ext cx="441325" cy="114681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637910" y="1611795"/>
            <a:ext cx="206184" cy="92519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910541" y="1580121"/>
            <a:ext cx="294932" cy="156108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74218" y="1580121"/>
            <a:ext cx="265430" cy="12419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611251" y="1580121"/>
            <a:ext cx="261683" cy="158114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6931786" y="1578038"/>
            <a:ext cx="957580" cy="126364"/>
            <a:chOff x="6931786" y="1578038"/>
            <a:chExt cx="957580" cy="126364"/>
          </a:xfrm>
        </p:grpSpPr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31786" y="1582864"/>
              <a:ext cx="294081" cy="1214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47089" y="1578038"/>
              <a:ext cx="198234" cy="12627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472108" y="1580121"/>
              <a:ext cx="72097" cy="12218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63675" y="1611795"/>
              <a:ext cx="82918" cy="925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666405" y="1611795"/>
              <a:ext cx="119926" cy="905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07350" y="1611795"/>
              <a:ext cx="81597" cy="92519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964601" y="1580121"/>
            <a:ext cx="783996" cy="124193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8816885" y="1580121"/>
            <a:ext cx="818515" cy="124460"/>
            <a:chOff x="8816885" y="1580121"/>
            <a:chExt cx="818515" cy="124460"/>
          </a:xfrm>
        </p:grpSpPr>
        <p:pic>
          <p:nvPicPr>
            <p:cNvPr id="61" name="object 6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816885" y="1611795"/>
              <a:ext cx="484543" cy="925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345358" y="1580121"/>
              <a:ext cx="289585" cy="123342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9706609" y="1580121"/>
            <a:ext cx="1104265" cy="158115"/>
            <a:chOff x="9706609" y="1580121"/>
            <a:chExt cx="1104265" cy="158115"/>
          </a:xfrm>
        </p:grpSpPr>
        <p:pic>
          <p:nvPicPr>
            <p:cNvPr id="64" name="object 6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706609" y="1580121"/>
              <a:ext cx="1070825" cy="15811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0793539" y="1685213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7094" y="0"/>
                  </a:moveTo>
                  <a:lnTo>
                    <a:pt x="0" y="0"/>
                  </a:lnTo>
                  <a:lnTo>
                    <a:pt x="0" y="17094"/>
                  </a:lnTo>
                  <a:lnTo>
                    <a:pt x="17094" y="17094"/>
                  </a:lnTo>
                  <a:lnTo>
                    <a:pt x="1709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6" name="object 66"/>
          <p:cNvGrpSpPr/>
          <p:nvPr/>
        </p:nvGrpSpPr>
        <p:grpSpPr>
          <a:xfrm>
            <a:off x="725423" y="2279904"/>
            <a:ext cx="3215640" cy="929640"/>
            <a:chOff x="725423" y="2279904"/>
            <a:chExt cx="3215640" cy="929640"/>
          </a:xfrm>
        </p:grpSpPr>
        <p:sp>
          <p:nvSpPr>
            <p:cNvPr id="67" name="object 67"/>
            <p:cNvSpPr/>
            <p:nvPr/>
          </p:nvSpPr>
          <p:spPr>
            <a:xfrm>
              <a:off x="733043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11" y="880913"/>
                  </a:lnTo>
                  <a:lnTo>
                    <a:pt x="16068" y="898350"/>
                  </a:lnTo>
                  <a:lnTo>
                    <a:pt x="33507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733043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507" y="910095"/>
                  </a:lnTo>
                  <a:lnTo>
                    <a:pt x="16068" y="898350"/>
                  </a:lnTo>
                  <a:lnTo>
                    <a:pt x="4311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05832" y="2542032"/>
              <a:ext cx="530351" cy="53035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03946" y="2670848"/>
              <a:ext cx="98678" cy="11781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822577" y="2670847"/>
              <a:ext cx="624840" cy="120014"/>
            </a:xfrm>
            <a:custGeom>
              <a:avLst/>
              <a:gdLst/>
              <a:ahLst/>
              <a:cxnLst/>
              <a:rect l="l" t="t" r="r" b="b"/>
              <a:pathLst>
                <a:path w="624839" h="120014">
                  <a:moveTo>
                    <a:pt x="22555" y="32461"/>
                  </a:moveTo>
                  <a:lnTo>
                    <a:pt x="0" y="32461"/>
                  </a:lnTo>
                  <a:lnTo>
                    <a:pt x="0" y="117817"/>
                  </a:lnTo>
                  <a:lnTo>
                    <a:pt x="22555" y="117817"/>
                  </a:lnTo>
                  <a:lnTo>
                    <a:pt x="22555" y="32461"/>
                  </a:lnTo>
                  <a:close/>
                </a:path>
                <a:path w="624839" h="120014">
                  <a:moveTo>
                    <a:pt x="22555" y="0"/>
                  </a:moveTo>
                  <a:lnTo>
                    <a:pt x="0" y="0"/>
                  </a:lnTo>
                  <a:lnTo>
                    <a:pt x="0" y="20904"/>
                  </a:lnTo>
                  <a:lnTo>
                    <a:pt x="22555" y="20904"/>
                  </a:lnTo>
                  <a:lnTo>
                    <a:pt x="22555" y="0"/>
                  </a:lnTo>
                  <a:close/>
                </a:path>
                <a:path w="624839" h="120014">
                  <a:moveTo>
                    <a:pt x="68287" y="0"/>
                  </a:moveTo>
                  <a:lnTo>
                    <a:pt x="45720" y="0"/>
                  </a:lnTo>
                  <a:lnTo>
                    <a:pt x="45720" y="117817"/>
                  </a:lnTo>
                  <a:lnTo>
                    <a:pt x="68287" y="117817"/>
                  </a:lnTo>
                  <a:lnTo>
                    <a:pt x="68287" y="0"/>
                  </a:lnTo>
                  <a:close/>
                </a:path>
                <a:path w="624839" h="120014">
                  <a:moveTo>
                    <a:pt x="111379" y="0"/>
                  </a:moveTo>
                  <a:lnTo>
                    <a:pt x="88823" y="0"/>
                  </a:lnTo>
                  <a:lnTo>
                    <a:pt x="88823" y="117817"/>
                  </a:lnTo>
                  <a:lnTo>
                    <a:pt x="111379" y="117817"/>
                  </a:lnTo>
                  <a:lnTo>
                    <a:pt x="111379" y="0"/>
                  </a:lnTo>
                  <a:close/>
                </a:path>
                <a:path w="624839" h="120014">
                  <a:moveTo>
                    <a:pt x="210997" y="74256"/>
                  </a:moveTo>
                  <a:lnTo>
                    <a:pt x="201218" y="42430"/>
                  </a:lnTo>
                  <a:lnTo>
                    <a:pt x="200787" y="41821"/>
                  </a:lnTo>
                  <a:lnTo>
                    <a:pt x="195338" y="36893"/>
                  </a:lnTo>
                  <a:lnTo>
                    <a:pt x="189230" y="33362"/>
                  </a:lnTo>
                  <a:lnTo>
                    <a:pt x="187845" y="32943"/>
                  </a:lnTo>
                  <a:lnTo>
                    <a:pt x="187845" y="65620"/>
                  </a:lnTo>
                  <a:lnTo>
                    <a:pt x="187833" y="84569"/>
                  </a:lnTo>
                  <a:lnTo>
                    <a:pt x="186093" y="91249"/>
                  </a:lnTo>
                  <a:lnTo>
                    <a:pt x="179070" y="99771"/>
                  </a:lnTo>
                  <a:lnTo>
                    <a:pt x="174828" y="101904"/>
                  </a:lnTo>
                  <a:lnTo>
                    <a:pt x="163360" y="101904"/>
                  </a:lnTo>
                  <a:lnTo>
                    <a:pt x="158165" y="98907"/>
                  </a:lnTo>
                  <a:lnTo>
                    <a:pt x="154254" y="92900"/>
                  </a:lnTo>
                  <a:lnTo>
                    <a:pt x="151460" y="88671"/>
                  </a:lnTo>
                  <a:lnTo>
                    <a:pt x="150075" y="82130"/>
                  </a:lnTo>
                  <a:lnTo>
                    <a:pt x="150190" y="64312"/>
                  </a:lnTo>
                  <a:lnTo>
                    <a:pt x="151790" y="58597"/>
                  </a:lnTo>
                  <a:lnTo>
                    <a:pt x="151866" y="58331"/>
                  </a:lnTo>
                  <a:lnTo>
                    <a:pt x="158991" y="49974"/>
                  </a:lnTo>
                  <a:lnTo>
                    <a:pt x="163550" y="47815"/>
                  </a:lnTo>
                  <a:lnTo>
                    <a:pt x="174472" y="47815"/>
                  </a:lnTo>
                  <a:lnTo>
                    <a:pt x="179006" y="49974"/>
                  </a:lnTo>
                  <a:lnTo>
                    <a:pt x="186080" y="58597"/>
                  </a:lnTo>
                  <a:lnTo>
                    <a:pt x="187845" y="65620"/>
                  </a:lnTo>
                  <a:lnTo>
                    <a:pt x="187845" y="32943"/>
                  </a:lnTo>
                  <a:lnTo>
                    <a:pt x="182562" y="31292"/>
                  </a:lnTo>
                  <a:lnTo>
                    <a:pt x="182829" y="31292"/>
                  </a:lnTo>
                  <a:lnTo>
                    <a:pt x="174993" y="30543"/>
                  </a:lnTo>
                  <a:lnTo>
                    <a:pt x="168071" y="31292"/>
                  </a:lnTo>
                  <a:lnTo>
                    <a:pt x="161645" y="33515"/>
                  </a:lnTo>
                  <a:lnTo>
                    <a:pt x="155702" y="37236"/>
                  </a:lnTo>
                  <a:lnTo>
                    <a:pt x="150241" y="42430"/>
                  </a:lnTo>
                  <a:lnTo>
                    <a:pt x="150241" y="0"/>
                  </a:lnTo>
                  <a:lnTo>
                    <a:pt x="127647" y="0"/>
                  </a:lnTo>
                  <a:lnTo>
                    <a:pt x="127647" y="117817"/>
                  </a:lnTo>
                  <a:lnTo>
                    <a:pt x="148628" y="117817"/>
                  </a:lnTo>
                  <a:lnTo>
                    <a:pt x="148628" y="105283"/>
                  </a:lnTo>
                  <a:lnTo>
                    <a:pt x="152044" y="110058"/>
                  </a:lnTo>
                  <a:lnTo>
                    <a:pt x="156146" y="113652"/>
                  </a:lnTo>
                  <a:lnTo>
                    <a:pt x="165633" y="118529"/>
                  </a:lnTo>
                  <a:lnTo>
                    <a:pt x="170434" y="119748"/>
                  </a:lnTo>
                  <a:lnTo>
                    <a:pt x="175298" y="119748"/>
                  </a:lnTo>
                  <a:lnTo>
                    <a:pt x="202425" y="105283"/>
                  </a:lnTo>
                  <a:lnTo>
                    <a:pt x="204774" y="101904"/>
                  </a:lnTo>
                  <a:lnTo>
                    <a:pt x="205130" y="101409"/>
                  </a:lnTo>
                  <a:lnTo>
                    <a:pt x="208381" y="93611"/>
                  </a:lnTo>
                  <a:lnTo>
                    <a:pt x="210337" y="84569"/>
                  </a:lnTo>
                  <a:lnTo>
                    <a:pt x="210997" y="74256"/>
                  </a:lnTo>
                  <a:close/>
                </a:path>
                <a:path w="624839" h="120014">
                  <a:moveTo>
                    <a:pt x="309181" y="75145"/>
                  </a:moveTo>
                  <a:lnTo>
                    <a:pt x="309118" y="73939"/>
                  </a:lnTo>
                  <a:lnTo>
                    <a:pt x="308508" y="66687"/>
                  </a:lnTo>
                  <a:lnTo>
                    <a:pt x="308432" y="65722"/>
                  </a:lnTo>
                  <a:lnTo>
                    <a:pt x="285965" y="35407"/>
                  </a:lnTo>
                  <a:lnTo>
                    <a:pt x="285965" y="83616"/>
                  </a:lnTo>
                  <a:lnTo>
                    <a:pt x="283997" y="90093"/>
                  </a:lnTo>
                  <a:lnTo>
                    <a:pt x="276009" y="99098"/>
                  </a:lnTo>
                  <a:lnTo>
                    <a:pt x="271068" y="101346"/>
                  </a:lnTo>
                  <a:lnTo>
                    <a:pt x="259283" y="101346"/>
                  </a:lnTo>
                  <a:lnTo>
                    <a:pt x="254330" y="99098"/>
                  </a:lnTo>
                  <a:lnTo>
                    <a:pt x="246291" y="90093"/>
                  </a:lnTo>
                  <a:lnTo>
                    <a:pt x="244284" y="83616"/>
                  </a:lnTo>
                  <a:lnTo>
                    <a:pt x="244360" y="66433"/>
                  </a:lnTo>
                  <a:lnTo>
                    <a:pt x="246291" y="60198"/>
                  </a:lnTo>
                  <a:lnTo>
                    <a:pt x="254330" y="51193"/>
                  </a:lnTo>
                  <a:lnTo>
                    <a:pt x="259283" y="48945"/>
                  </a:lnTo>
                  <a:lnTo>
                    <a:pt x="271068" y="48945"/>
                  </a:lnTo>
                  <a:lnTo>
                    <a:pt x="276009" y="51193"/>
                  </a:lnTo>
                  <a:lnTo>
                    <a:pt x="283997" y="60198"/>
                  </a:lnTo>
                  <a:lnTo>
                    <a:pt x="285927" y="66433"/>
                  </a:lnTo>
                  <a:lnTo>
                    <a:pt x="285965" y="83616"/>
                  </a:lnTo>
                  <a:lnTo>
                    <a:pt x="285965" y="35407"/>
                  </a:lnTo>
                  <a:lnTo>
                    <a:pt x="282702" y="33693"/>
                  </a:lnTo>
                  <a:lnTo>
                    <a:pt x="274332" y="31330"/>
                  </a:lnTo>
                  <a:lnTo>
                    <a:pt x="265099" y="30543"/>
                  </a:lnTo>
                  <a:lnTo>
                    <a:pt x="256730" y="30543"/>
                  </a:lnTo>
                  <a:lnTo>
                    <a:pt x="222973" y="59182"/>
                  </a:lnTo>
                  <a:lnTo>
                    <a:pt x="221183" y="75145"/>
                  </a:lnTo>
                  <a:lnTo>
                    <a:pt x="221475" y="81026"/>
                  </a:lnTo>
                  <a:lnTo>
                    <a:pt x="249974" y="117983"/>
                  </a:lnTo>
                  <a:lnTo>
                    <a:pt x="257429" y="119761"/>
                  </a:lnTo>
                  <a:lnTo>
                    <a:pt x="265252" y="119761"/>
                  </a:lnTo>
                  <a:lnTo>
                    <a:pt x="301282" y="101346"/>
                  </a:lnTo>
                  <a:lnTo>
                    <a:pt x="308419" y="84188"/>
                  </a:lnTo>
                  <a:lnTo>
                    <a:pt x="309181" y="75145"/>
                  </a:lnTo>
                  <a:close/>
                </a:path>
                <a:path w="624839" h="120014">
                  <a:moveTo>
                    <a:pt x="395160" y="117817"/>
                  </a:moveTo>
                  <a:lnTo>
                    <a:pt x="390118" y="76822"/>
                  </a:lnTo>
                  <a:lnTo>
                    <a:pt x="390245" y="53594"/>
                  </a:lnTo>
                  <a:lnTo>
                    <a:pt x="389382" y="47815"/>
                  </a:lnTo>
                  <a:lnTo>
                    <a:pt x="364401" y="30530"/>
                  </a:lnTo>
                  <a:lnTo>
                    <a:pt x="354330" y="30530"/>
                  </a:lnTo>
                  <a:lnTo>
                    <a:pt x="319659" y="46545"/>
                  </a:lnTo>
                  <a:lnTo>
                    <a:pt x="317360" y="54813"/>
                  </a:lnTo>
                  <a:lnTo>
                    <a:pt x="337845" y="58508"/>
                  </a:lnTo>
                  <a:lnTo>
                    <a:pt x="339140" y="54813"/>
                  </a:lnTo>
                  <a:lnTo>
                    <a:pt x="339242" y="54533"/>
                  </a:lnTo>
                  <a:lnTo>
                    <a:pt x="341071" y="51765"/>
                  </a:lnTo>
                  <a:lnTo>
                    <a:pt x="345376" y="48729"/>
                  </a:lnTo>
                  <a:lnTo>
                    <a:pt x="345059" y="48729"/>
                  </a:lnTo>
                  <a:lnTo>
                    <a:pt x="348703" y="47815"/>
                  </a:lnTo>
                  <a:lnTo>
                    <a:pt x="358673" y="47815"/>
                  </a:lnTo>
                  <a:lnTo>
                    <a:pt x="362712" y="48729"/>
                  </a:lnTo>
                  <a:lnTo>
                    <a:pt x="366991" y="52438"/>
                  </a:lnTo>
                  <a:lnTo>
                    <a:pt x="368071" y="55524"/>
                  </a:lnTo>
                  <a:lnTo>
                    <a:pt x="368071" y="62115"/>
                  </a:lnTo>
                  <a:lnTo>
                    <a:pt x="368071" y="76822"/>
                  </a:lnTo>
                  <a:lnTo>
                    <a:pt x="368071" y="86728"/>
                  </a:lnTo>
                  <a:lnTo>
                    <a:pt x="367880" y="88963"/>
                  </a:lnTo>
                  <a:lnTo>
                    <a:pt x="367779" y="90398"/>
                  </a:lnTo>
                  <a:lnTo>
                    <a:pt x="354215" y="103822"/>
                  </a:lnTo>
                  <a:lnTo>
                    <a:pt x="346506" y="103822"/>
                  </a:lnTo>
                  <a:lnTo>
                    <a:pt x="343789" y="102793"/>
                  </a:lnTo>
                  <a:lnTo>
                    <a:pt x="343611" y="102793"/>
                  </a:lnTo>
                  <a:lnTo>
                    <a:pt x="338785" y="98069"/>
                  </a:lnTo>
                  <a:lnTo>
                    <a:pt x="337616" y="95338"/>
                  </a:lnTo>
                  <a:lnTo>
                    <a:pt x="337616" y="88963"/>
                  </a:lnTo>
                  <a:lnTo>
                    <a:pt x="360591" y="78943"/>
                  </a:lnTo>
                  <a:lnTo>
                    <a:pt x="365023" y="77825"/>
                  </a:lnTo>
                  <a:lnTo>
                    <a:pt x="368071" y="76822"/>
                  </a:lnTo>
                  <a:lnTo>
                    <a:pt x="368071" y="62115"/>
                  </a:lnTo>
                  <a:lnTo>
                    <a:pt x="363994" y="63842"/>
                  </a:lnTo>
                  <a:lnTo>
                    <a:pt x="356692" y="65684"/>
                  </a:lnTo>
                  <a:lnTo>
                    <a:pt x="318477" y="81622"/>
                  </a:lnTo>
                  <a:lnTo>
                    <a:pt x="316179" y="85382"/>
                  </a:lnTo>
                  <a:lnTo>
                    <a:pt x="315214" y="88963"/>
                  </a:lnTo>
                  <a:lnTo>
                    <a:pt x="315023" y="89763"/>
                  </a:lnTo>
                  <a:lnTo>
                    <a:pt x="315023" y="101790"/>
                  </a:lnTo>
                  <a:lnTo>
                    <a:pt x="317550" y="107810"/>
                  </a:lnTo>
                  <a:lnTo>
                    <a:pt x="327685" y="117348"/>
                  </a:lnTo>
                  <a:lnTo>
                    <a:pt x="334606" y="119748"/>
                  </a:lnTo>
                  <a:lnTo>
                    <a:pt x="348373" y="119748"/>
                  </a:lnTo>
                  <a:lnTo>
                    <a:pt x="353060" y="118808"/>
                  </a:lnTo>
                  <a:lnTo>
                    <a:pt x="361861" y="115062"/>
                  </a:lnTo>
                  <a:lnTo>
                    <a:pt x="365975" y="112242"/>
                  </a:lnTo>
                  <a:lnTo>
                    <a:pt x="369836" y="108483"/>
                  </a:lnTo>
                  <a:lnTo>
                    <a:pt x="370293" y="109918"/>
                  </a:lnTo>
                  <a:lnTo>
                    <a:pt x="371386" y="113741"/>
                  </a:lnTo>
                  <a:lnTo>
                    <a:pt x="372224" y="116306"/>
                  </a:lnTo>
                  <a:lnTo>
                    <a:pt x="372808" y="117817"/>
                  </a:lnTo>
                  <a:lnTo>
                    <a:pt x="395160" y="117817"/>
                  </a:lnTo>
                  <a:close/>
                </a:path>
                <a:path w="624839" h="120014">
                  <a:moveTo>
                    <a:pt x="460743" y="34798"/>
                  </a:moveTo>
                  <a:lnTo>
                    <a:pt x="455968" y="31953"/>
                  </a:lnTo>
                  <a:lnTo>
                    <a:pt x="451027" y="30543"/>
                  </a:lnTo>
                  <a:lnTo>
                    <a:pt x="442226" y="30543"/>
                  </a:lnTo>
                  <a:lnTo>
                    <a:pt x="438975" y="31445"/>
                  </a:lnTo>
                  <a:lnTo>
                    <a:pt x="433247" y="35090"/>
                  </a:lnTo>
                  <a:lnTo>
                    <a:pt x="430009" y="38874"/>
                  </a:lnTo>
                  <a:lnTo>
                    <a:pt x="426427" y="44602"/>
                  </a:lnTo>
                  <a:lnTo>
                    <a:pt x="426427" y="32461"/>
                  </a:lnTo>
                  <a:lnTo>
                    <a:pt x="405460" y="32461"/>
                  </a:lnTo>
                  <a:lnTo>
                    <a:pt x="405460" y="117817"/>
                  </a:lnTo>
                  <a:lnTo>
                    <a:pt x="428040" y="117817"/>
                  </a:lnTo>
                  <a:lnTo>
                    <a:pt x="428155" y="81508"/>
                  </a:lnTo>
                  <a:lnTo>
                    <a:pt x="428498" y="73418"/>
                  </a:lnTo>
                  <a:lnTo>
                    <a:pt x="439978" y="50800"/>
                  </a:lnTo>
                  <a:lnTo>
                    <a:pt x="446405" y="50800"/>
                  </a:lnTo>
                  <a:lnTo>
                    <a:pt x="449948" y="52019"/>
                  </a:lnTo>
                  <a:lnTo>
                    <a:pt x="453745" y="54495"/>
                  </a:lnTo>
                  <a:lnTo>
                    <a:pt x="460743" y="34798"/>
                  </a:lnTo>
                  <a:close/>
                </a:path>
                <a:path w="624839" h="120014">
                  <a:moveTo>
                    <a:pt x="542658" y="0"/>
                  </a:moveTo>
                  <a:lnTo>
                    <a:pt x="520077" y="0"/>
                  </a:lnTo>
                  <a:lnTo>
                    <a:pt x="520077" y="42430"/>
                  </a:lnTo>
                  <a:lnTo>
                    <a:pt x="514604" y="37236"/>
                  </a:lnTo>
                  <a:lnTo>
                    <a:pt x="508660" y="33515"/>
                  </a:lnTo>
                  <a:lnTo>
                    <a:pt x="502234" y="31292"/>
                  </a:lnTo>
                  <a:lnTo>
                    <a:pt x="495325" y="30543"/>
                  </a:lnTo>
                  <a:lnTo>
                    <a:pt x="487476" y="31292"/>
                  </a:lnTo>
                  <a:lnTo>
                    <a:pt x="487743" y="31292"/>
                  </a:lnTo>
                  <a:lnTo>
                    <a:pt x="481063" y="33362"/>
                  </a:lnTo>
                  <a:lnTo>
                    <a:pt x="459409" y="73291"/>
                  </a:lnTo>
                  <a:lnTo>
                    <a:pt x="459320" y="74815"/>
                  </a:lnTo>
                  <a:lnTo>
                    <a:pt x="459816" y="82410"/>
                  </a:lnTo>
                  <a:lnTo>
                    <a:pt x="459930" y="84251"/>
                  </a:lnTo>
                  <a:lnTo>
                    <a:pt x="481355" y="116789"/>
                  </a:lnTo>
                  <a:lnTo>
                    <a:pt x="494995" y="119748"/>
                  </a:lnTo>
                  <a:lnTo>
                    <a:pt x="499821" y="119748"/>
                  </a:lnTo>
                  <a:lnTo>
                    <a:pt x="504609" y="118541"/>
                  </a:lnTo>
                  <a:lnTo>
                    <a:pt x="514083" y="113779"/>
                  </a:lnTo>
                  <a:lnTo>
                    <a:pt x="518198" y="110147"/>
                  </a:lnTo>
                  <a:lnTo>
                    <a:pt x="521690" y="105283"/>
                  </a:lnTo>
                  <a:lnTo>
                    <a:pt x="521690" y="117817"/>
                  </a:lnTo>
                  <a:lnTo>
                    <a:pt x="542658" y="117817"/>
                  </a:lnTo>
                  <a:lnTo>
                    <a:pt x="542658" y="105283"/>
                  </a:lnTo>
                  <a:lnTo>
                    <a:pt x="542658" y="101904"/>
                  </a:lnTo>
                  <a:lnTo>
                    <a:pt x="542658" y="58597"/>
                  </a:lnTo>
                  <a:lnTo>
                    <a:pt x="518388" y="58597"/>
                  </a:lnTo>
                  <a:lnTo>
                    <a:pt x="520166" y="65646"/>
                  </a:lnTo>
                  <a:lnTo>
                    <a:pt x="520166" y="84251"/>
                  </a:lnTo>
                  <a:lnTo>
                    <a:pt x="518337" y="90855"/>
                  </a:lnTo>
                  <a:lnTo>
                    <a:pt x="511048" y="99695"/>
                  </a:lnTo>
                  <a:lnTo>
                    <a:pt x="506628" y="101904"/>
                  </a:lnTo>
                  <a:lnTo>
                    <a:pt x="494893" y="101904"/>
                  </a:lnTo>
                  <a:lnTo>
                    <a:pt x="489800" y="98958"/>
                  </a:lnTo>
                  <a:lnTo>
                    <a:pt x="483654" y="88988"/>
                  </a:lnTo>
                  <a:lnTo>
                    <a:pt x="482384" y="82410"/>
                  </a:lnTo>
                  <a:lnTo>
                    <a:pt x="482434" y="64617"/>
                  </a:lnTo>
                  <a:lnTo>
                    <a:pt x="484162" y="58597"/>
                  </a:lnTo>
                  <a:lnTo>
                    <a:pt x="484200" y="58470"/>
                  </a:lnTo>
                  <a:lnTo>
                    <a:pt x="491401" y="49974"/>
                  </a:lnTo>
                  <a:lnTo>
                    <a:pt x="495909" y="47815"/>
                  </a:lnTo>
                  <a:lnTo>
                    <a:pt x="506793" y="47815"/>
                  </a:lnTo>
                  <a:lnTo>
                    <a:pt x="511314" y="49974"/>
                  </a:lnTo>
                  <a:lnTo>
                    <a:pt x="518274" y="58470"/>
                  </a:lnTo>
                  <a:lnTo>
                    <a:pt x="542658" y="58470"/>
                  </a:lnTo>
                  <a:lnTo>
                    <a:pt x="542658" y="47815"/>
                  </a:lnTo>
                  <a:lnTo>
                    <a:pt x="542658" y="42430"/>
                  </a:lnTo>
                  <a:lnTo>
                    <a:pt x="542658" y="0"/>
                  </a:lnTo>
                  <a:close/>
                </a:path>
                <a:path w="624839" h="120014">
                  <a:moveTo>
                    <a:pt x="624674" y="83959"/>
                  </a:moveTo>
                  <a:lnTo>
                    <a:pt x="580390" y="61556"/>
                  </a:lnTo>
                  <a:lnTo>
                    <a:pt x="573354" y="59436"/>
                  </a:lnTo>
                  <a:lnTo>
                    <a:pt x="569810" y="56819"/>
                  </a:lnTo>
                  <a:lnTo>
                    <a:pt x="569061" y="55460"/>
                  </a:lnTo>
                  <a:lnTo>
                    <a:pt x="569061" y="51968"/>
                  </a:lnTo>
                  <a:lnTo>
                    <a:pt x="569925" y="50444"/>
                  </a:lnTo>
                  <a:lnTo>
                    <a:pt x="574217" y="47612"/>
                  </a:lnTo>
                  <a:lnTo>
                    <a:pt x="578472" y="46774"/>
                  </a:lnTo>
                  <a:lnTo>
                    <a:pt x="589140" y="46774"/>
                  </a:lnTo>
                  <a:lnTo>
                    <a:pt x="592772" y="47663"/>
                  </a:lnTo>
                  <a:lnTo>
                    <a:pt x="597852" y="51193"/>
                  </a:lnTo>
                  <a:lnTo>
                    <a:pt x="599579" y="53733"/>
                  </a:lnTo>
                  <a:lnTo>
                    <a:pt x="600494" y="57061"/>
                  </a:lnTo>
                  <a:lnTo>
                    <a:pt x="621792" y="53124"/>
                  </a:lnTo>
                  <a:lnTo>
                    <a:pt x="584009" y="30543"/>
                  </a:lnTo>
                  <a:lnTo>
                    <a:pt x="575398" y="31026"/>
                  </a:lnTo>
                  <a:lnTo>
                    <a:pt x="548093" y="49339"/>
                  </a:lnTo>
                  <a:lnTo>
                    <a:pt x="548093" y="64935"/>
                  </a:lnTo>
                  <a:lnTo>
                    <a:pt x="596760" y="87871"/>
                  </a:lnTo>
                  <a:lnTo>
                    <a:pt x="599287" y="88861"/>
                  </a:lnTo>
                  <a:lnTo>
                    <a:pt x="601484" y="91059"/>
                  </a:lnTo>
                  <a:lnTo>
                    <a:pt x="602018" y="92481"/>
                  </a:lnTo>
                  <a:lnTo>
                    <a:pt x="602018" y="96710"/>
                  </a:lnTo>
                  <a:lnTo>
                    <a:pt x="601027" y="98717"/>
                  </a:lnTo>
                  <a:lnTo>
                    <a:pt x="596087" y="102362"/>
                  </a:lnTo>
                  <a:lnTo>
                    <a:pt x="591705" y="103428"/>
                  </a:lnTo>
                  <a:lnTo>
                    <a:pt x="580567" y="103428"/>
                  </a:lnTo>
                  <a:lnTo>
                    <a:pt x="576440" y="102285"/>
                  </a:lnTo>
                  <a:lnTo>
                    <a:pt x="570547" y="97739"/>
                  </a:lnTo>
                  <a:lnTo>
                    <a:pt x="568579" y="94399"/>
                  </a:lnTo>
                  <a:lnTo>
                    <a:pt x="567613" y="90017"/>
                  </a:lnTo>
                  <a:lnTo>
                    <a:pt x="544957" y="93472"/>
                  </a:lnTo>
                  <a:lnTo>
                    <a:pt x="577596" y="119316"/>
                  </a:lnTo>
                  <a:lnTo>
                    <a:pt x="585863" y="119748"/>
                  </a:lnTo>
                  <a:lnTo>
                    <a:pt x="594868" y="119227"/>
                  </a:lnTo>
                  <a:lnTo>
                    <a:pt x="624674" y="98958"/>
                  </a:lnTo>
                  <a:lnTo>
                    <a:pt x="624674" y="8395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96643" y="2953702"/>
              <a:ext cx="1706067" cy="238620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4520184" y="2279904"/>
            <a:ext cx="3215640" cy="929640"/>
            <a:chOff x="4520184" y="2279904"/>
            <a:chExt cx="3215640" cy="929640"/>
          </a:xfrm>
        </p:grpSpPr>
        <p:sp>
          <p:nvSpPr>
            <p:cNvPr id="74" name="object 74"/>
            <p:cNvSpPr/>
            <p:nvPr/>
          </p:nvSpPr>
          <p:spPr>
            <a:xfrm>
              <a:off x="4527804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04" y="880913"/>
                  </a:lnTo>
                  <a:lnTo>
                    <a:pt x="16049" y="898350"/>
                  </a:lnTo>
                  <a:lnTo>
                    <a:pt x="33486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4527804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486" y="910095"/>
                  </a:lnTo>
                  <a:lnTo>
                    <a:pt x="16049" y="898350"/>
                  </a:lnTo>
                  <a:lnTo>
                    <a:pt x="4304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800600" y="2542032"/>
              <a:ext cx="530351" cy="53035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491200" y="2668828"/>
              <a:ext cx="997940" cy="12288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492686" y="2953702"/>
              <a:ext cx="1700860" cy="238620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8314943" y="2279904"/>
            <a:ext cx="3215640" cy="929640"/>
            <a:chOff x="8314943" y="2279904"/>
            <a:chExt cx="3215640" cy="929640"/>
          </a:xfrm>
        </p:grpSpPr>
        <p:sp>
          <p:nvSpPr>
            <p:cNvPr id="80" name="object 80"/>
            <p:cNvSpPr/>
            <p:nvPr/>
          </p:nvSpPr>
          <p:spPr>
            <a:xfrm>
              <a:off x="8322563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04" y="880913"/>
                  </a:lnTo>
                  <a:lnTo>
                    <a:pt x="16049" y="898350"/>
                  </a:lnTo>
                  <a:lnTo>
                    <a:pt x="33486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8322563" y="2287524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486" y="910095"/>
                  </a:lnTo>
                  <a:lnTo>
                    <a:pt x="16049" y="898350"/>
                  </a:lnTo>
                  <a:lnTo>
                    <a:pt x="4304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95372" y="2542032"/>
              <a:ext cx="530351" cy="53035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295231" y="2670848"/>
              <a:ext cx="288048" cy="11974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9628365" y="2668841"/>
              <a:ext cx="569595" cy="121920"/>
            </a:xfrm>
            <a:custGeom>
              <a:avLst/>
              <a:gdLst/>
              <a:ahLst/>
              <a:cxnLst/>
              <a:rect l="l" t="t" r="r" b="b"/>
              <a:pathLst>
                <a:path w="569595" h="121919">
                  <a:moveTo>
                    <a:pt x="95796" y="78066"/>
                  </a:moveTo>
                  <a:lnTo>
                    <a:pt x="67487" y="50469"/>
                  </a:lnTo>
                  <a:lnTo>
                    <a:pt x="40817" y="43561"/>
                  </a:lnTo>
                  <a:lnTo>
                    <a:pt x="33540" y="40944"/>
                  </a:lnTo>
                  <a:lnTo>
                    <a:pt x="28181" y="36436"/>
                  </a:lnTo>
                  <a:lnTo>
                    <a:pt x="27000" y="34061"/>
                  </a:lnTo>
                  <a:lnTo>
                    <a:pt x="27000" y="28219"/>
                  </a:lnTo>
                  <a:lnTo>
                    <a:pt x="28257" y="25768"/>
                  </a:lnTo>
                  <a:lnTo>
                    <a:pt x="34683" y="21107"/>
                  </a:lnTo>
                  <a:lnTo>
                    <a:pt x="40093" y="19697"/>
                  </a:lnTo>
                  <a:lnTo>
                    <a:pt x="53708" y="19697"/>
                  </a:lnTo>
                  <a:lnTo>
                    <a:pt x="58724" y="21018"/>
                  </a:lnTo>
                  <a:lnTo>
                    <a:pt x="65417" y="26327"/>
                  </a:lnTo>
                  <a:lnTo>
                    <a:pt x="67602" y="30683"/>
                  </a:lnTo>
                  <a:lnTo>
                    <a:pt x="68618" y="36741"/>
                  </a:lnTo>
                  <a:lnTo>
                    <a:pt x="92417" y="35687"/>
                  </a:lnTo>
                  <a:lnTo>
                    <a:pt x="66687" y="2438"/>
                  </a:lnTo>
                  <a:lnTo>
                    <a:pt x="47256" y="0"/>
                  </a:lnTo>
                  <a:lnTo>
                    <a:pt x="38201" y="0"/>
                  </a:lnTo>
                  <a:lnTo>
                    <a:pt x="5956" y="21259"/>
                  </a:lnTo>
                  <a:lnTo>
                    <a:pt x="4254" y="26873"/>
                  </a:lnTo>
                  <a:lnTo>
                    <a:pt x="4254" y="32880"/>
                  </a:lnTo>
                  <a:lnTo>
                    <a:pt x="33096" y="65735"/>
                  </a:lnTo>
                  <a:lnTo>
                    <a:pt x="58204" y="72415"/>
                  </a:lnTo>
                  <a:lnTo>
                    <a:pt x="65062" y="74828"/>
                  </a:lnTo>
                  <a:lnTo>
                    <a:pt x="67919" y="76517"/>
                  </a:lnTo>
                  <a:lnTo>
                    <a:pt x="71183" y="80441"/>
                  </a:lnTo>
                  <a:lnTo>
                    <a:pt x="72009" y="82816"/>
                  </a:lnTo>
                  <a:lnTo>
                    <a:pt x="72009" y="89928"/>
                  </a:lnTo>
                  <a:lnTo>
                    <a:pt x="70065" y="93726"/>
                  </a:lnTo>
                  <a:lnTo>
                    <a:pt x="62293" y="100215"/>
                  </a:lnTo>
                  <a:lnTo>
                    <a:pt x="56515" y="101828"/>
                  </a:lnTo>
                  <a:lnTo>
                    <a:pt x="41617" y="101828"/>
                  </a:lnTo>
                  <a:lnTo>
                    <a:pt x="35877" y="100012"/>
                  </a:lnTo>
                  <a:lnTo>
                    <a:pt x="27355" y="92722"/>
                  </a:lnTo>
                  <a:lnTo>
                    <a:pt x="24536" y="87020"/>
                  </a:lnTo>
                  <a:lnTo>
                    <a:pt x="23139" y="79248"/>
                  </a:lnTo>
                  <a:lnTo>
                    <a:pt x="0" y="81495"/>
                  </a:lnTo>
                  <a:lnTo>
                    <a:pt x="20929" y="116116"/>
                  </a:lnTo>
                  <a:lnTo>
                    <a:pt x="48615" y="121920"/>
                  </a:lnTo>
                  <a:lnTo>
                    <a:pt x="55968" y="121653"/>
                  </a:lnTo>
                  <a:lnTo>
                    <a:pt x="93916" y="98590"/>
                  </a:lnTo>
                  <a:lnTo>
                    <a:pt x="95796" y="92265"/>
                  </a:lnTo>
                  <a:lnTo>
                    <a:pt x="95796" y="78066"/>
                  </a:lnTo>
                  <a:close/>
                </a:path>
                <a:path w="569595" h="121919">
                  <a:moveTo>
                    <a:pt x="234188" y="36804"/>
                  </a:moveTo>
                  <a:lnTo>
                    <a:pt x="229412" y="33959"/>
                  </a:lnTo>
                  <a:lnTo>
                    <a:pt x="224472" y="32550"/>
                  </a:lnTo>
                  <a:lnTo>
                    <a:pt x="215671" y="32550"/>
                  </a:lnTo>
                  <a:lnTo>
                    <a:pt x="212420" y="33451"/>
                  </a:lnTo>
                  <a:lnTo>
                    <a:pt x="206692" y="37096"/>
                  </a:lnTo>
                  <a:lnTo>
                    <a:pt x="203454" y="40881"/>
                  </a:lnTo>
                  <a:lnTo>
                    <a:pt x="199872" y="46609"/>
                  </a:lnTo>
                  <a:lnTo>
                    <a:pt x="199872" y="34467"/>
                  </a:lnTo>
                  <a:lnTo>
                    <a:pt x="178904" y="34467"/>
                  </a:lnTo>
                  <a:lnTo>
                    <a:pt x="178904" y="90855"/>
                  </a:lnTo>
                  <a:lnTo>
                    <a:pt x="156984" y="87122"/>
                  </a:lnTo>
                  <a:lnTo>
                    <a:pt x="155867" y="93065"/>
                  </a:lnTo>
                  <a:lnTo>
                    <a:pt x="153936" y="97256"/>
                  </a:lnTo>
                  <a:lnTo>
                    <a:pt x="148463" y="102133"/>
                  </a:lnTo>
                  <a:lnTo>
                    <a:pt x="144957" y="103365"/>
                  </a:lnTo>
                  <a:lnTo>
                    <a:pt x="134937" y="103365"/>
                  </a:lnTo>
                  <a:lnTo>
                    <a:pt x="130365" y="101257"/>
                  </a:lnTo>
                  <a:lnTo>
                    <a:pt x="123571" y="92900"/>
                  </a:lnTo>
                  <a:lnTo>
                    <a:pt x="121869" y="85750"/>
                  </a:lnTo>
                  <a:lnTo>
                    <a:pt x="121869" y="66522"/>
                  </a:lnTo>
                  <a:lnTo>
                    <a:pt x="123532" y="60020"/>
                  </a:lnTo>
                  <a:lnTo>
                    <a:pt x="130225" y="52247"/>
                  </a:lnTo>
                  <a:lnTo>
                    <a:pt x="134721" y="50317"/>
                  </a:lnTo>
                  <a:lnTo>
                    <a:pt x="144576" y="50317"/>
                  </a:lnTo>
                  <a:lnTo>
                    <a:pt x="148031" y="51447"/>
                  </a:lnTo>
                  <a:lnTo>
                    <a:pt x="153327" y="55930"/>
                  </a:lnTo>
                  <a:lnTo>
                    <a:pt x="155028" y="59283"/>
                  </a:lnTo>
                  <a:lnTo>
                    <a:pt x="155778" y="63728"/>
                  </a:lnTo>
                  <a:lnTo>
                    <a:pt x="178041" y="59715"/>
                  </a:lnTo>
                  <a:lnTo>
                    <a:pt x="147421" y="32981"/>
                  </a:lnTo>
                  <a:lnTo>
                    <a:pt x="140030" y="32550"/>
                  </a:lnTo>
                  <a:lnTo>
                    <a:pt x="130987" y="33286"/>
                  </a:lnTo>
                  <a:lnTo>
                    <a:pt x="101422" y="58445"/>
                  </a:lnTo>
                  <a:lnTo>
                    <a:pt x="98640" y="77241"/>
                  </a:lnTo>
                  <a:lnTo>
                    <a:pt x="99326" y="87122"/>
                  </a:lnTo>
                  <a:lnTo>
                    <a:pt x="122796" y="118808"/>
                  </a:lnTo>
                  <a:lnTo>
                    <a:pt x="139636" y="121767"/>
                  </a:lnTo>
                  <a:lnTo>
                    <a:pt x="147447" y="121285"/>
                  </a:lnTo>
                  <a:lnTo>
                    <a:pt x="178904" y="91795"/>
                  </a:lnTo>
                  <a:lnTo>
                    <a:pt x="178904" y="119824"/>
                  </a:lnTo>
                  <a:lnTo>
                    <a:pt x="201485" y="119824"/>
                  </a:lnTo>
                  <a:lnTo>
                    <a:pt x="201599" y="83515"/>
                  </a:lnTo>
                  <a:lnTo>
                    <a:pt x="201942" y="75425"/>
                  </a:lnTo>
                  <a:lnTo>
                    <a:pt x="213423" y="52806"/>
                  </a:lnTo>
                  <a:lnTo>
                    <a:pt x="219849" y="52806"/>
                  </a:lnTo>
                  <a:lnTo>
                    <a:pt x="223393" y="54025"/>
                  </a:lnTo>
                  <a:lnTo>
                    <a:pt x="227190" y="56502"/>
                  </a:lnTo>
                  <a:lnTo>
                    <a:pt x="234188" y="36804"/>
                  </a:lnTo>
                  <a:close/>
                </a:path>
                <a:path w="569595" h="121919">
                  <a:moveTo>
                    <a:pt x="310946" y="83667"/>
                  </a:moveTo>
                  <a:lnTo>
                    <a:pt x="310464" y="71539"/>
                  </a:lnTo>
                  <a:lnTo>
                    <a:pt x="310146" y="69837"/>
                  </a:lnTo>
                  <a:lnTo>
                    <a:pt x="308546" y="61061"/>
                  </a:lnTo>
                  <a:lnTo>
                    <a:pt x="288518" y="36334"/>
                  </a:lnTo>
                  <a:lnTo>
                    <a:pt x="288518" y="69837"/>
                  </a:lnTo>
                  <a:lnTo>
                    <a:pt x="254774" y="69837"/>
                  </a:lnTo>
                  <a:lnTo>
                    <a:pt x="266801" y="49834"/>
                  </a:lnTo>
                  <a:lnTo>
                    <a:pt x="276339" y="49834"/>
                  </a:lnTo>
                  <a:lnTo>
                    <a:pt x="288455" y="67767"/>
                  </a:lnTo>
                  <a:lnTo>
                    <a:pt x="288518" y="69837"/>
                  </a:lnTo>
                  <a:lnTo>
                    <a:pt x="288518" y="36334"/>
                  </a:lnTo>
                  <a:lnTo>
                    <a:pt x="287388" y="35699"/>
                  </a:lnTo>
                  <a:lnTo>
                    <a:pt x="279374" y="33350"/>
                  </a:lnTo>
                  <a:lnTo>
                    <a:pt x="270357" y="32550"/>
                  </a:lnTo>
                  <a:lnTo>
                    <a:pt x="261861" y="33350"/>
                  </a:lnTo>
                  <a:lnTo>
                    <a:pt x="262128" y="33350"/>
                  </a:lnTo>
                  <a:lnTo>
                    <a:pt x="254863" y="35560"/>
                  </a:lnTo>
                  <a:lnTo>
                    <a:pt x="231902" y="67767"/>
                  </a:lnTo>
                  <a:lnTo>
                    <a:pt x="231216" y="77800"/>
                  </a:lnTo>
                  <a:lnTo>
                    <a:pt x="231736" y="86309"/>
                  </a:lnTo>
                  <a:lnTo>
                    <a:pt x="253238" y="118135"/>
                  </a:lnTo>
                  <a:lnTo>
                    <a:pt x="272605" y="121767"/>
                  </a:lnTo>
                  <a:lnTo>
                    <a:pt x="281978" y="121767"/>
                  </a:lnTo>
                  <a:lnTo>
                    <a:pt x="289801" y="119608"/>
                  </a:lnTo>
                  <a:lnTo>
                    <a:pt x="302285" y="110972"/>
                  </a:lnTo>
                  <a:lnTo>
                    <a:pt x="306705" y="104889"/>
                  </a:lnTo>
                  <a:lnTo>
                    <a:pt x="306844" y="104698"/>
                  </a:lnTo>
                  <a:lnTo>
                    <a:pt x="309740" y="96443"/>
                  </a:lnTo>
                  <a:lnTo>
                    <a:pt x="287235" y="92671"/>
                  </a:lnTo>
                  <a:lnTo>
                    <a:pt x="286004" y="96951"/>
                  </a:lnTo>
                  <a:lnTo>
                    <a:pt x="284187" y="100063"/>
                  </a:lnTo>
                  <a:lnTo>
                    <a:pt x="279361" y="103924"/>
                  </a:lnTo>
                  <a:lnTo>
                    <a:pt x="276390" y="104889"/>
                  </a:lnTo>
                  <a:lnTo>
                    <a:pt x="267652" y="104889"/>
                  </a:lnTo>
                  <a:lnTo>
                    <a:pt x="254368" y="83667"/>
                  </a:lnTo>
                  <a:lnTo>
                    <a:pt x="310946" y="83667"/>
                  </a:lnTo>
                  <a:close/>
                </a:path>
                <a:path w="569595" h="121919">
                  <a:moveTo>
                    <a:pt x="399364" y="83667"/>
                  </a:moveTo>
                  <a:lnTo>
                    <a:pt x="398881" y="71539"/>
                  </a:lnTo>
                  <a:lnTo>
                    <a:pt x="398564" y="69837"/>
                  </a:lnTo>
                  <a:lnTo>
                    <a:pt x="396963" y="61061"/>
                  </a:lnTo>
                  <a:lnTo>
                    <a:pt x="376936" y="36334"/>
                  </a:lnTo>
                  <a:lnTo>
                    <a:pt x="376936" y="69837"/>
                  </a:lnTo>
                  <a:lnTo>
                    <a:pt x="343192" y="69837"/>
                  </a:lnTo>
                  <a:lnTo>
                    <a:pt x="355219" y="49834"/>
                  </a:lnTo>
                  <a:lnTo>
                    <a:pt x="364756" y="49834"/>
                  </a:lnTo>
                  <a:lnTo>
                    <a:pt x="376872" y="67767"/>
                  </a:lnTo>
                  <a:lnTo>
                    <a:pt x="376936" y="69837"/>
                  </a:lnTo>
                  <a:lnTo>
                    <a:pt x="376936" y="36334"/>
                  </a:lnTo>
                  <a:lnTo>
                    <a:pt x="375805" y="35699"/>
                  </a:lnTo>
                  <a:lnTo>
                    <a:pt x="367792" y="33350"/>
                  </a:lnTo>
                  <a:lnTo>
                    <a:pt x="358775" y="32550"/>
                  </a:lnTo>
                  <a:lnTo>
                    <a:pt x="350278" y="33350"/>
                  </a:lnTo>
                  <a:lnTo>
                    <a:pt x="350545" y="33350"/>
                  </a:lnTo>
                  <a:lnTo>
                    <a:pt x="343281" y="35560"/>
                  </a:lnTo>
                  <a:lnTo>
                    <a:pt x="320319" y="67767"/>
                  </a:lnTo>
                  <a:lnTo>
                    <a:pt x="319633" y="77800"/>
                  </a:lnTo>
                  <a:lnTo>
                    <a:pt x="320154" y="86309"/>
                  </a:lnTo>
                  <a:lnTo>
                    <a:pt x="341655" y="118135"/>
                  </a:lnTo>
                  <a:lnTo>
                    <a:pt x="361022" y="121767"/>
                  </a:lnTo>
                  <a:lnTo>
                    <a:pt x="370395" y="121767"/>
                  </a:lnTo>
                  <a:lnTo>
                    <a:pt x="378218" y="119608"/>
                  </a:lnTo>
                  <a:lnTo>
                    <a:pt x="390702" y="110972"/>
                  </a:lnTo>
                  <a:lnTo>
                    <a:pt x="395122" y="104889"/>
                  </a:lnTo>
                  <a:lnTo>
                    <a:pt x="395262" y="104698"/>
                  </a:lnTo>
                  <a:lnTo>
                    <a:pt x="398157" y="96443"/>
                  </a:lnTo>
                  <a:lnTo>
                    <a:pt x="375653" y="92671"/>
                  </a:lnTo>
                  <a:lnTo>
                    <a:pt x="374421" y="96951"/>
                  </a:lnTo>
                  <a:lnTo>
                    <a:pt x="372605" y="100063"/>
                  </a:lnTo>
                  <a:lnTo>
                    <a:pt x="367779" y="103924"/>
                  </a:lnTo>
                  <a:lnTo>
                    <a:pt x="364807" y="104889"/>
                  </a:lnTo>
                  <a:lnTo>
                    <a:pt x="356069" y="104889"/>
                  </a:lnTo>
                  <a:lnTo>
                    <a:pt x="342785" y="83667"/>
                  </a:lnTo>
                  <a:lnTo>
                    <a:pt x="399364" y="83667"/>
                  </a:lnTo>
                  <a:close/>
                </a:path>
                <a:path w="569595" h="121919">
                  <a:moveTo>
                    <a:pt x="568998" y="85966"/>
                  </a:moveTo>
                  <a:lnTo>
                    <a:pt x="524713" y="63563"/>
                  </a:lnTo>
                  <a:lnTo>
                    <a:pt x="517677" y="61442"/>
                  </a:lnTo>
                  <a:lnTo>
                    <a:pt x="514134" y="58826"/>
                  </a:lnTo>
                  <a:lnTo>
                    <a:pt x="513384" y="57467"/>
                  </a:lnTo>
                  <a:lnTo>
                    <a:pt x="513384" y="53975"/>
                  </a:lnTo>
                  <a:lnTo>
                    <a:pt x="514248" y="52451"/>
                  </a:lnTo>
                  <a:lnTo>
                    <a:pt x="518541" y="49618"/>
                  </a:lnTo>
                  <a:lnTo>
                    <a:pt x="522795" y="48780"/>
                  </a:lnTo>
                  <a:lnTo>
                    <a:pt x="533463" y="48780"/>
                  </a:lnTo>
                  <a:lnTo>
                    <a:pt x="537095" y="49669"/>
                  </a:lnTo>
                  <a:lnTo>
                    <a:pt x="542175" y="53200"/>
                  </a:lnTo>
                  <a:lnTo>
                    <a:pt x="543902" y="55740"/>
                  </a:lnTo>
                  <a:lnTo>
                    <a:pt x="544817" y="59067"/>
                  </a:lnTo>
                  <a:lnTo>
                    <a:pt x="566115" y="55130"/>
                  </a:lnTo>
                  <a:lnTo>
                    <a:pt x="528332" y="32550"/>
                  </a:lnTo>
                  <a:lnTo>
                    <a:pt x="519722" y="33032"/>
                  </a:lnTo>
                  <a:lnTo>
                    <a:pt x="492417" y="51346"/>
                  </a:lnTo>
                  <a:lnTo>
                    <a:pt x="492417" y="66941"/>
                  </a:lnTo>
                  <a:lnTo>
                    <a:pt x="541083" y="89877"/>
                  </a:lnTo>
                  <a:lnTo>
                    <a:pt x="543610" y="90868"/>
                  </a:lnTo>
                  <a:lnTo>
                    <a:pt x="545807" y="93065"/>
                  </a:lnTo>
                  <a:lnTo>
                    <a:pt x="546341" y="94488"/>
                  </a:lnTo>
                  <a:lnTo>
                    <a:pt x="546341" y="98717"/>
                  </a:lnTo>
                  <a:lnTo>
                    <a:pt x="545350" y="100723"/>
                  </a:lnTo>
                  <a:lnTo>
                    <a:pt x="540410" y="104368"/>
                  </a:lnTo>
                  <a:lnTo>
                    <a:pt x="536028" y="105435"/>
                  </a:lnTo>
                  <a:lnTo>
                    <a:pt x="524891" y="105435"/>
                  </a:lnTo>
                  <a:lnTo>
                    <a:pt x="520763" y="104292"/>
                  </a:lnTo>
                  <a:lnTo>
                    <a:pt x="514870" y="99745"/>
                  </a:lnTo>
                  <a:lnTo>
                    <a:pt x="512902" y="96405"/>
                  </a:lnTo>
                  <a:lnTo>
                    <a:pt x="511937" y="92024"/>
                  </a:lnTo>
                  <a:lnTo>
                    <a:pt x="489318" y="95478"/>
                  </a:lnTo>
                  <a:lnTo>
                    <a:pt x="489318" y="60198"/>
                  </a:lnTo>
                  <a:lnTo>
                    <a:pt x="488911" y="55130"/>
                  </a:lnTo>
                  <a:lnTo>
                    <a:pt x="465620" y="32550"/>
                  </a:lnTo>
                  <a:lnTo>
                    <a:pt x="460629" y="32550"/>
                  </a:lnTo>
                  <a:lnTo>
                    <a:pt x="452501" y="33464"/>
                  </a:lnTo>
                  <a:lnTo>
                    <a:pt x="445109" y="36169"/>
                  </a:lnTo>
                  <a:lnTo>
                    <a:pt x="438442" y="40690"/>
                  </a:lnTo>
                  <a:lnTo>
                    <a:pt x="432498" y="47015"/>
                  </a:lnTo>
                  <a:lnTo>
                    <a:pt x="432498" y="34467"/>
                  </a:lnTo>
                  <a:lnTo>
                    <a:pt x="411530" y="34467"/>
                  </a:lnTo>
                  <a:lnTo>
                    <a:pt x="411530" y="119824"/>
                  </a:lnTo>
                  <a:lnTo>
                    <a:pt x="434098" y="119824"/>
                  </a:lnTo>
                  <a:lnTo>
                    <a:pt x="434098" y="71628"/>
                  </a:lnTo>
                  <a:lnTo>
                    <a:pt x="434682" y="65087"/>
                  </a:lnTo>
                  <a:lnTo>
                    <a:pt x="436994" y="58026"/>
                  </a:lnTo>
                  <a:lnTo>
                    <a:pt x="439115" y="55181"/>
                  </a:lnTo>
                  <a:lnTo>
                    <a:pt x="445325" y="50888"/>
                  </a:lnTo>
                  <a:lnTo>
                    <a:pt x="448830" y="49822"/>
                  </a:lnTo>
                  <a:lnTo>
                    <a:pt x="455803" y="49822"/>
                  </a:lnTo>
                  <a:lnTo>
                    <a:pt x="466737" y="67056"/>
                  </a:lnTo>
                  <a:lnTo>
                    <a:pt x="466737" y="119824"/>
                  </a:lnTo>
                  <a:lnTo>
                    <a:pt x="489318" y="119824"/>
                  </a:lnTo>
                  <a:lnTo>
                    <a:pt x="489318" y="95631"/>
                  </a:lnTo>
                  <a:lnTo>
                    <a:pt x="491375" y="103568"/>
                  </a:lnTo>
                  <a:lnTo>
                    <a:pt x="495808" y="109969"/>
                  </a:lnTo>
                  <a:lnTo>
                    <a:pt x="530186" y="121754"/>
                  </a:lnTo>
                  <a:lnTo>
                    <a:pt x="539191" y="121234"/>
                  </a:lnTo>
                  <a:lnTo>
                    <a:pt x="568998" y="100965"/>
                  </a:lnTo>
                  <a:lnTo>
                    <a:pt x="568998" y="85966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288335" y="2953702"/>
              <a:ext cx="1700872" cy="238620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25423" y="3651503"/>
            <a:ext cx="3215640" cy="929640"/>
            <a:chOff x="725423" y="3651503"/>
            <a:chExt cx="3215640" cy="929640"/>
          </a:xfrm>
        </p:grpSpPr>
        <p:sp>
          <p:nvSpPr>
            <p:cNvPr id="87" name="object 87"/>
            <p:cNvSpPr/>
            <p:nvPr/>
          </p:nvSpPr>
          <p:spPr>
            <a:xfrm>
              <a:off x="733043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11" y="880913"/>
                  </a:lnTo>
                  <a:lnTo>
                    <a:pt x="16068" y="898350"/>
                  </a:lnTo>
                  <a:lnTo>
                    <a:pt x="33507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733043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507" y="910095"/>
                  </a:lnTo>
                  <a:lnTo>
                    <a:pt x="16068" y="898350"/>
                  </a:lnTo>
                  <a:lnTo>
                    <a:pt x="4311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05832" y="3913631"/>
              <a:ext cx="530351" cy="53035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91893" y="4040720"/>
              <a:ext cx="1142250" cy="15259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96643" y="4325937"/>
              <a:ext cx="1706067" cy="238632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4520184" y="3651503"/>
            <a:ext cx="3215640" cy="929640"/>
            <a:chOff x="4520184" y="3651503"/>
            <a:chExt cx="3215640" cy="929640"/>
          </a:xfrm>
        </p:grpSpPr>
        <p:sp>
          <p:nvSpPr>
            <p:cNvPr id="93" name="object 93"/>
            <p:cNvSpPr/>
            <p:nvPr/>
          </p:nvSpPr>
          <p:spPr>
            <a:xfrm>
              <a:off x="4527804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04" y="880913"/>
                  </a:lnTo>
                  <a:lnTo>
                    <a:pt x="16049" y="898350"/>
                  </a:lnTo>
                  <a:lnTo>
                    <a:pt x="33486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4527804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486" y="910095"/>
                  </a:lnTo>
                  <a:lnTo>
                    <a:pt x="16049" y="898350"/>
                  </a:lnTo>
                  <a:lnTo>
                    <a:pt x="4304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800600" y="3913631"/>
              <a:ext cx="530351" cy="53035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495480" y="4040720"/>
              <a:ext cx="1168463" cy="122148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492686" y="4325937"/>
              <a:ext cx="1700860" cy="238632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8314943" y="3651503"/>
            <a:ext cx="3215640" cy="929640"/>
            <a:chOff x="8314943" y="3651503"/>
            <a:chExt cx="3215640" cy="929640"/>
          </a:xfrm>
        </p:grpSpPr>
        <p:sp>
          <p:nvSpPr>
            <p:cNvPr id="99" name="object 99"/>
            <p:cNvSpPr/>
            <p:nvPr/>
          </p:nvSpPr>
          <p:spPr>
            <a:xfrm>
              <a:off x="8322563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3145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59535"/>
                  </a:lnTo>
                  <a:lnTo>
                    <a:pt x="4304" y="880913"/>
                  </a:lnTo>
                  <a:lnTo>
                    <a:pt x="16049" y="898350"/>
                  </a:lnTo>
                  <a:lnTo>
                    <a:pt x="33486" y="910095"/>
                  </a:lnTo>
                  <a:lnTo>
                    <a:pt x="54864" y="914400"/>
                  </a:lnTo>
                  <a:lnTo>
                    <a:pt x="3145536" y="914400"/>
                  </a:lnTo>
                  <a:lnTo>
                    <a:pt x="3166913" y="910095"/>
                  </a:lnTo>
                  <a:lnTo>
                    <a:pt x="3184350" y="898350"/>
                  </a:lnTo>
                  <a:lnTo>
                    <a:pt x="3196095" y="880913"/>
                  </a:lnTo>
                  <a:lnTo>
                    <a:pt x="3200400" y="859535"/>
                  </a:lnTo>
                  <a:lnTo>
                    <a:pt x="3200400" y="54863"/>
                  </a:lnTo>
                  <a:lnTo>
                    <a:pt x="3196095" y="33486"/>
                  </a:lnTo>
                  <a:lnTo>
                    <a:pt x="3184350" y="16049"/>
                  </a:lnTo>
                  <a:lnTo>
                    <a:pt x="3166913" y="4304"/>
                  </a:lnTo>
                  <a:lnTo>
                    <a:pt x="3145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8322563" y="3659123"/>
              <a:ext cx="3200400" cy="914400"/>
            </a:xfrm>
            <a:custGeom>
              <a:avLst/>
              <a:gdLst/>
              <a:ahLst/>
              <a:cxnLst/>
              <a:rect l="l" t="t" r="r" b="b"/>
              <a:pathLst>
                <a:path w="3200400" h="91440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145536" y="0"/>
                  </a:lnTo>
                  <a:lnTo>
                    <a:pt x="3166913" y="4304"/>
                  </a:lnTo>
                  <a:lnTo>
                    <a:pt x="3184350" y="16049"/>
                  </a:lnTo>
                  <a:lnTo>
                    <a:pt x="3196095" y="33486"/>
                  </a:lnTo>
                  <a:lnTo>
                    <a:pt x="3200400" y="54863"/>
                  </a:lnTo>
                  <a:lnTo>
                    <a:pt x="3200400" y="859535"/>
                  </a:lnTo>
                  <a:lnTo>
                    <a:pt x="3196095" y="880913"/>
                  </a:lnTo>
                  <a:lnTo>
                    <a:pt x="3184350" y="898350"/>
                  </a:lnTo>
                  <a:lnTo>
                    <a:pt x="3166913" y="910095"/>
                  </a:lnTo>
                  <a:lnTo>
                    <a:pt x="3145536" y="914400"/>
                  </a:lnTo>
                  <a:lnTo>
                    <a:pt x="54864" y="914400"/>
                  </a:lnTo>
                  <a:lnTo>
                    <a:pt x="33486" y="910095"/>
                  </a:lnTo>
                  <a:lnTo>
                    <a:pt x="16049" y="898350"/>
                  </a:lnTo>
                  <a:lnTo>
                    <a:pt x="4304" y="880913"/>
                  </a:lnTo>
                  <a:lnTo>
                    <a:pt x="0" y="85953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595372" y="3913631"/>
              <a:ext cx="530351" cy="53035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295574" y="4042663"/>
              <a:ext cx="1145235" cy="12005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288335" y="4325937"/>
              <a:ext cx="1700872" cy="238632"/>
            </a:xfrm>
            <a:prstGeom prst="rect">
              <a:avLst/>
            </a:prstGeom>
          </p:spPr>
        </p:pic>
      </p:grpSp>
      <p:sp>
        <p:nvSpPr>
          <p:cNvPr id="106" name="object 106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5" name="object 105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1506416" y="6472890"/>
            <a:ext cx="78193" cy="6461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606" y="478529"/>
            <a:ext cx="567068" cy="8397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56088" y="478986"/>
            <a:ext cx="565785" cy="83185"/>
            <a:chOff x="1256088" y="478986"/>
            <a:chExt cx="565785" cy="831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088" y="479215"/>
              <a:ext cx="199655" cy="820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6883" y="481456"/>
              <a:ext cx="59055" cy="78105"/>
            </a:xfrm>
            <a:custGeom>
              <a:avLst/>
              <a:gdLst/>
              <a:ahLst/>
              <a:cxnLst/>
              <a:rect l="l" t="t" r="r" b="b"/>
              <a:pathLst>
                <a:path w="59055" h="78104">
                  <a:moveTo>
                    <a:pt x="58635" y="0"/>
                  </a:moveTo>
                  <a:lnTo>
                    <a:pt x="49136" y="0"/>
                  </a:lnTo>
                  <a:lnTo>
                    <a:pt x="49136" y="32677"/>
                  </a:lnTo>
                  <a:lnTo>
                    <a:pt x="49371" y="49380"/>
                  </a:lnTo>
                  <a:lnTo>
                    <a:pt x="49725" y="57073"/>
                  </a:lnTo>
                  <a:lnTo>
                    <a:pt x="50292" y="64769"/>
                  </a:lnTo>
                  <a:lnTo>
                    <a:pt x="50063" y="64896"/>
                  </a:lnTo>
                  <a:lnTo>
                    <a:pt x="11010" y="0"/>
                  </a:lnTo>
                  <a:lnTo>
                    <a:pt x="0" y="0"/>
                  </a:lnTo>
                  <a:lnTo>
                    <a:pt x="0" y="78104"/>
                  </a:lnTo>
                  <a:lnTo>
                    <a:pt x="9499" y="78104"/>
                  </a:lnTo>
                  <a:lnTo>
                    <a:pt x="9499" y="44729"/>
                  </a:lnTo>
                  <a:lnTo>
                    <a:pt x="9313" y="27452"/>
                  </a:lnTo>
                  <a:lnTo>
                    <a:pt x="8699" y="12509"/>
                  </a:lnTo>
                  <a:lnTo>
                    <a:pt x="9042" y="12395"/>
                  </a:lnTo>
                  <a:lnTo>
                    <a:pt x="12218" y="18815"/>
                  </a:lnTo>
                  <a:lnTo>
                    <a:pt x="15776" y="25346"/>
                  </a:lnTo>
                  <a:lnTo>
                    <a:pt x="19615" y="31919"/>
                  </a:lnTo>
                  <a:lnTo>
                    <a:pt x="48437" y="78104"/>
                  </a:lnTo>
                  <a:lnTo>
                    <a:pt x="58635" y="78104"/>
                  </a:lnTo>
                  <a:lnTo>
                    <a:pt x="58635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476883" y="481456"/>
              <a:ext cx="59055" cy="78105"/>
            </a:xfrm>
            <a:custGeom>
              <a:avLst/>
              <a:gdLst/>
              <a:ahLst/>
              <a:cxnLst/>
              <a:rect l="l" t="t" r="r" b="b"/>
              <a:pathLst>
                <a:path w="59055" h="78104">
                  <a:moveTo>
                    <a:pt x="0" y="78104"/>
                  </a:moveTo>
                  <a:lnTo>
                    <a:pt x="0" y="0"/>
                  </a:lnTo>
                  <a:lnTo>
                    <a:pt x="11010" y="0"/>
                  </a:lnTo>
                  <a:lnTo>
                    <a:pt x="36042" y="39522"/>
                  </a:lnTo>
                  <a:lnTo>
                    <a:pt x="50063" y="64896"/>
                  </a:lnTo>
                  <a:lnTo>
                    <a:pt x="50292" y="64769"/>
                  </a:lnTo>
                  <a:lnTo>
                    <a:pt x="49136" y="0"/>
                  </a:lnTo>
                  <a:lnTo>
                    <a:pt x="58635" y="0"/>
                  </a:lnTo>
                  <a:lnTo>
                    <a:pt x="58635" y="78104"/>
                  </a:lnTo>
                  <a:lnTo>
                    <a:pt x="48437" y="78104"/>
                  </a:lnTo>
                  <a:lnTo>
                    <a:pt x="23634" y="38468"/>
                  </a:lnTo>
                  <a:lnTo>
                    <a:pt x="9042" y="12395"/>
                  </a:lnTo>
                  <a:lnTo>
                    <a:pt x="8699" y="12509"/>
                  </a:lnTo>
                  <a:lnTo>
                    <a:pt x="9065" y="19878"/>
                  </a:lnTo>
                  <a:lnTo>
                    <a:pt x="9313" y="27452"/>
                  </a:lnTo>
                  <a:lnTo>
                    <a:pt x="9454" y="35610"/>
                  </a:lnTo>
                  <a:lnTo>
                    <a:pt x="9499" y="44729"/>
                  </a:lnTo>
                  <a:lnTo>
                    <a:pt x="9499" y="78104"/>
                  </a:lnTo>
                  <a:lnTo>
                    <a:pt x="0" y="7810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562252" y="481456"/>
              <a:ext cx="59055" cy="78105"/>
            </a:xfrm>
            <a:custGeom>
              <a:avLst/>
              <a:gdLst/>
              <a:ahLst/>
              <a:cxnLst/>
              <a:rect l="l" t="t" r="r" b="b"/>
              <a:pathLst>
                <a:path w="59055" h="78104">
                  <a:moveTo>
                    <a:pt x="58635" y="0"/>
                  </a:moveTo>
                  <a:lnTo>
                    <a:pt x="49136" y="0"/>
                  </a:lnTo>
                  <a:lnTo>
                    <a:pt x="49136" y="32677"/>
                  </a:lnTo>
                  <a:lnTo>
                    <a:pt x="49371" y="49380"/>
                  </a:lnTo>
                  <a:lnTo>
                    <a:pt x="49725" y="57073"/>
                  </a:lnTo>
                  <a:lnTo>
                    <a:pt x="50292" y="64769"/>
                  </a:lnTo>
                  <a:lnTo>
                    <a:pt x="50063" y="64896"/>
                  </a:lnTo>
                  <a:lnTo>
                    <a:pt x="11010" y="0"/>
                  </a:lnTo>
                  <a:lnTo>
                    <a:pt x="0" y="0"/>
                  </a:lnTo>
                  <a:lnTo>
                    <a:pt x="0" y="78104"/>
                  </a:lnTo>
                  <a:lnTo>
                    <a:pt x="9499" y="78104"/>
                  </a:lnTo>
                  <a:lnTo>
                    <a:pt x="9499" y="44729"/>
                  </a:lnTo>
                  <a:lnTo>
                    <a:pt x="9313" y="27452"/>
                  </a:lnTo>
                  <a:lnTo>
                    <a:pt x="8699" y="12509"/>
                  </a:lnTo>
                  <a:lnTo>
                    <a:pt x="9042" y="12395"/>
                  </a:lnTo>
                  <a:lnTo>
                    <a:pt x="12218" y="18815"/>
                  </a:lnTo>
                  <a:lnTo>
                    <a:pt x="15776" y="25346"/>
                  </a:lnTo>
                  <a:lnTo>
                    <a:pt x="19615" y="31919"/>
                  </a:lnTo>
                  <a:lnTo>
                    <a:pt x="48437" y="78104"/>
                  </a:lnTo>
                  <a:lnTo>
                    <a:pt x="58635" y="78104"/>
                  </a:lnTo>
                  <a:lnTo>
                    <a:pt x="58635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562252" y="481456"/>
              <a:ext cx="59055" cy="78105"/>
            </a:xfrm>
            <a:custGeom>
              <a:avLst/>
              <a:gdLst/>
              <a:ahLst/>
              <a:cxnLst/>
              <a:rect l="l" t="t" r="r" b="b"/>
              <a:pathLst>
                <a:path w="59055" h="78104">
                  <a:moveTo>
                    <a:pt x="0" y="78104"/>
                  </a:moveTo>
                  <a:lnTo>
                    <a:pt x="0" y="0"/>
                  </a:lnTo>
                  <a:lnTo>
                    <a:pt x="11010" y="0"/>
                  </a:lnTo>
                  <a:lnTo>
                    <a:pt x="36042" y="39522"/>
                  </a:lnTo>
                  <a:lnTo>
                    <a:pt x="50063" y="64896"/>
                  </a:lnTo>
                  <a:lnTo>
                    <a:pt x="50292" y="64769"/>
                  </a:lnTo>
                  <a:lnTo>
                    <a:pt x="49136" y="0"/>
                  </a:lnTo>
                  <a:lnTo>
                    <a:pt x="58635" y="0"/>
                  </a:lnTo>
                  <a:lnTo>
                    <a:pt x="58635" y="78104"/>
                  </a:lnTo>
                  <a:lnTo>
                    <a:pt x="48437" y="78104"/>
                  </a:lnTo>
                  <a:lnTo>
                    <a:pt x="23634" y="38468"/>
                  </a:lnTo>
                  <a:lnTo>
                    <a:pt x="9042" y="12395"/>
                  </a:lnTo>
                  <a:lnTo>
                    <a:pt x="8699" y="12509"/>
                  </a:lnTo>
                  <a:lnTo>
                    <a:pt x="9065" y="19878"/>
                  </a:lnTo>
                  <a:lnTo>
                    <a:pt x="9313" y="27452"/>
                  </a:lnTo>
                  <a:lnTo>
                    <a:pt x="9454" y="35610"/>
                  </a:lnTo>
                  <a:lnTo>
                    <a:pt x="9499" y="44729"/>
                  </a:lnTo>
                  <a:lnTo>
                    <a:pt x="9499" y="78104"/>
                  </a:lnTo>
                  <a:lnTo>
                    <a:pt x="0" y="7810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644586" y="481456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60" h="78104">
                  <a:moveTo>
                    <a:pt x="10083" y="78104"/>
                  </a:moveTo>
                  <a:lnTo>
                    <a:pt x="0" y="78104"/>
                  </a:lnTo>
                  <a:lnTo>
                    <a:pt x="0" y="0"/>
                  </a:lnTo>
                  <a:lnTo>
                    <a:pt x="10083" y="0"/>
                  </a:lnTo>
                  <a:lnTo>
                    <a:pt x="10083" y="7810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6292" y="478986"/>
              <a:ext cx="145110" cy="8303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39752" y="965733"/>
            <a:ext cx="279400" cy="314325"/>
            <a:chOff x="539752" y="965733"/>
            <a:chExt cx="279400" cy="314325"/>
          </a:xfrm>
        </p:grpSpPr>
        <p:sp>
          <p:nvSpPr>
            <p:cNvPr id="12" name="object 12"/>
            <p:cNvSpPr/>
            <p:nvPr/>
          </p:nvSpPr>
          <p:spPr>
            <a:xfrm>
              <a:off x="545937" y="971918"/>
              <a:ext cx="267335" cy="301625"/>
            </a:xfrm>
            <a:custGeom>
              <a:avLst/>
              <a:gdLst/>
              <a:ahLst/>
              <a:cxnLst/>
              <a:rect l="l" t="t" r="r" b="b"/>
              <a:pathLst>
                <a:path w="267334" h="301625">
                  <a:moveTo>
                    <a:pt x="135572" y="0"/>
                  </a:moveTo>
                  <a:lnTo>
                    <a:pt x="91534" y="7048"/>
                  </a:lnTo>
                  <a:lnTo>
                    <a:pt x="54169" y="27277"/>
                  </a:lnTo>
                  <a:lnTo>
                    <a:pt x="25267" y="59313"/>
                  </a:lnTo>
                  <a:lnTo>
                    <a:pt x="6614" y="101783"/>
                  </a:lnTo>
                  <a:lnTo>
                    <a:pt x="110" y="152450"/>
                  </a:lnTo>
                  <a:lnTo>
                    <a:pt x="0" y="153314"/>
                  </a:lnTo>
                  <a:lnTo>
                    <a:pt x="6198" y="202263"/>
                  </a:lnTo>
                  <a:lnTo>
                    <a:pt x="23991" y="243621"/>
                  </a:lnTo>
                  <a:lnTo>
                    <a:pt x="51736" y="274742"/>
                  </a:lnTo>
                  <a:lnTo>
                    <a:pt x="87985" y="294511"/>
                  </a:lnTo>
                  <a:lnTo>
                    <a:pt x="131241" y="301434"/>
                  </a:lnTo>
                  <a:lnTo>
                    <a:pt x="173942" y="295091"/>
                  </a:lnTo>
                  <a:lnTo>
                    <a:pt x="211136" y="276254"/>
                  </a:lnTo>
                  <a:lnTo>
                    <a:pt x="216397" y="270700"/>
                  </a:lnTo>
                  <a:lnTo>
                    <a:pt x="133400" y="270700"/>
                  </a:lnTo>
                  <a:lnTo>
                    <a:pt x="94122" y="261068"/>
                  </a:lnTo>
                  <a:lnTo>
                    <a:pt x="93902" y="261068"/>
                  </a:lnTo>
                  <a:lnTo>
                    <a:pt x="64592" y="234964"/>
                  </a:lnTo>
                  <a:lnTo>
                    <a:pt x="46489" y="197239"/>
                  </a:lnTo>
                  <a:lnTo>
                    <a:pt x="40404" y="153314"/>
                  </a:lnTo>
                  <a:lnTo>
                    <a:pt x="40284" y="152450"/>
                  </a:lnTo>
                  <a:lnTo>
                    <a:pt x="46130" y="106393"/>
                  </a:lnTo>
                  <a:lnTo>
                    <a:pt x="63669" y="67562"/>
                  </a:lnTo>
                  <a:lnTo>
                    <a:pt x="92903" y="40749"/>
                  </a:lnTo>
                  <a:lnTo>
                    <a:pt x="133832" y="30746"/>
                  </a:lnTo>
                  <a:lnTo>
                    <a:pt x="219432" y="30746"/>
                  </a:lnTo>
                  <a:lnTo>
                    <a:pt x="216186" y="27041"/>
                  </a:lnTo>
                  <a:lnTo>
                    <a:pt x="179823" y="7048"/>
                  </a:lnTo>
                  <a:lnTo>
                    <a:pt x="135572" y="0"/>
                  </a:lnTo>
                  <a:close/>
                </a:path>
                <a:path w="267334" h="301625">
                  <a:moveTo>
                    <a:pt x="219432" y="30746"/>
                  </a:moveTo>
                  <a:lnTo>
                    <a:pt x="133832" y="30746"/>
                  </a:lnTo>
                  <a:lnTo>
                    <a:pt x="174881" y="41127"/>
                  </a:lnTo>
                  <a:lnTo>
                    <a:pt x="203946" y="68318"/>
                  </a:lnTo>
                  <a:lnTo>
                    <a:pt x="221232" y="106393"/>
                  </a:lnTo>
                  <a:lnTo>
                    <a:pt x="226948" y="149428"/>
                  </a:lnTo>
                  <a:lnTo>
                    <a:pt x="220736" y="196328"/>
                  </a:lnTo>
                  <a:lnTo>
                    <a:pt x="202526" y="234964"/>
                  </a:lnTo>
                  <a:lnTo>
                    <a:pt x="173231" y="261068"/>
                  </a:lnTo>
                  <a:lnTo>
                    <a:pt x="133400" y="270700"/>
                  </a:lnTo>
                  <a:lnTo>
                    <a:pt x="216397" y="270700"/>
                  </a:lnTo>
                  <a:lnTo>
                    <a:pt x="240536" y="245215"/>
                  </a:lnTo>
                  <a:lnTo>
                    <a:pt x="259853" y="202263"/>
                  </a:lnTo>
                  <a:lnTo>
                    <a:pt x="266801" y="147688"/>
                  </a:lnTo>
                  <a:lnTo>
                    <a:pt x="260803" y="99068"/>
                  </a:lnTo>
                  <a:lnTo>
                    <a:pt x="243556" y="58284"/>
                  </a:lnTo>
                  <a:lnTo>
                    <a:pt x="219432" y="30746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0036" y="996480"/>
              <a:ext cx="199034" cy="25232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5937" y="971918"/>
              <a:ext cx="267335" cy="301625"/>
            </a:xfrm>
            <a:custGeom>
              <a:avLst/>
              <a:gdLst/>
              <a:ahLst/>
              <a:cxnLst/>
              <a:rect l="l" t="t" r="r" b="b"/>
              <a:pathLst>
                <a:path w="267334" h="301625">
                  <a:moveTo>
                    <a:pt x="266801" y="147688"/>
                  </a:moveTo>
                  <a:lnTo>
                    <a:pt x="259853" y="202263"/>
                  </a:lnTo>
                  <a:lnTo>
                    <a:pt x="240536" y="245215"/>
                  </a:lnTo>
                  <a:lnTo>
                    <a:pt x="211136" y="276254"/>
                  </a:lnTo>
                  <a:lnTo>
                    <a:pt x="173942" y="295091"/>
                  </a:lnTo>
                  <a:lnTo>
                    <a:pt x="131241" y="301434"/>
                  </a:lnTo>
                  <a:lnTo>
                    <a:pt x="87985" y="294511"/>
                  </a:lnTo>
                  <a:lnTo>
                    <a:pt x="51736" y="274742"/>
                  </a:lnTo>
                  <a:lnTo>
                    <a:pt x="23991" y="243621"/>
                  </a:lnTo>
                  <a:lnTo>
                    <a:pt x="6247" y="202646"/>
                  </a:lnTo>
                  <a:lnTo>
                    <a:pt x="0" y="153314"/>
                  </a:lnTo>
                  <a:lnTo>
                    <a:pt x="6614" y="101783"/>
                  </a:lnTo>
                  <a:lnTo>
                    <a:pt x="25267" y="59313"/>
                  </a:lnTo>
                  <a:lnTo>
                    <a:pt x="54169" y="27277"/>
                  </a:lnTo>
                  <a:lnTo>
                    <a:pt x="91534" y="7048"/>
                  </a:lnTo>
                  <a:lnTo>
                    <a:pt x="135572" y="0"/>
                  </a:lnTo>
                  <a:lnTo>
                    <a:pt x="179817" y="7044"/>
                  </a:lnTo>
                  <a:lnTo>
                    <a:pt x="216186" y="27041"/>
                  </a:lnTo>
                  <a:lnTo>
                    <a:pt x="243556" y="58284"/>
                  </a:lnTo>
                  <a:lnTo>
                    <a:pt x="260803" y="99068"/>
                  </a:lnTo>
                  <a:lnTo>
                    <a:pt x="266801" y="147688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875421" y="965733"/>
            <a:ext cx="279400" cy="314325"/>
            <a:chOff x="875421" y="965733"/>
            <a:chExt cx="279400" cy="314325"/>
          </a:xfrm>
        </p:grpSpPr>
        <p:sp>
          <p:nvSpPr>
            <p:cNvPr id="16" name="object 16"/>
            <p:cNvSpPr/>
            <p:nvPr/>
          </p:nvSpPr>
          <p:spPr>
            <a:xfrm>
              <a:off x="881606" y="971918"/>
              <a:ext cx="267335" cy="301625"/>
            </a:xfrm>
            <a:custGeom>
              <a:avLst/>
              <a:gdLst/>
              <a:ahLst/>
              <a:cxnLst/>
              <a:rect l="l" t="t" r="r" b="b"/>
              <a:pathLst>
                <a:path w="267334" h="301625">
                  <a:moveTo>
                    <a:pt x="135572" y="0"/>
                  </a:moveTo>
                  <a:lnTo>
                    <a:pt x="91534" y="7048"/>
                  </a:lnTo>
                  <a:lnTo>
                    <a:pt x="54169" y="27277"/>
                  </a:lnTo>
                  <a:lnTo>
                    <a:pt x="25267" y="59313"/>
                  </a:lnTo>
                  <a:lnTo>
                    <a:pt x="6614" y="101783"/>
                  </a:lnTo>
                  <a:lnTo>
                    <a:pt x="110" y="152450"/>
                  </a:lnTo>
                  <a:lnTo>
                    <a:pt x="0" y="153314"/>
                  </a:lnTo>
                  <a:lnTo>
                    <a:pt x="6198" y="202263"/>
                  </a:lnTo>
                  <a:lnTo>
                    <a:pt x="23991" y="243621"/>
                  </a:lnTo>
                  <a:lnTo>
                    <a:pt x="51736" y="274742"/>
                  </a:lnTo>
                  <a:lnTo>
                    <a:pt x="87985" y="294511"/>
                  </a:lnTo>
                  <a:lnTo>
                    <a:pt x="131241" y="301434"/>
                  </a:lnTo>
                  <a:lnTo>
                    <a:pt x="173942" y="295091"/>
                  </a:lnTo>
                  <a:lnTo>
                    <a:pt x="211136" y="276254"/>
                  </a:lnTo>
                  <a:lnTo>
                    <a:pt x="216397" y="270700"/>
                  </a:lnTo>
                  <a:lnTo>
                    <a:pt x="133400" y="270700"/>
                  </a:lnTo>
                  <a:lnTo>
                    <a:pt x="94122" y="261068"/>
                  </a:lnTo>
                  <a:lnTo>
                    <a:pt x="93902" y="261068"/>
                  </a:lnTo>
                  <a:lnTo>
                    <a:pt x="64592" y="234964"/>
                  </a:lnTo>
                  <a:lnTo>
                    <a:pt x="46489" y="197239"/>
                  </a:lnTo>
                  <a:lnTo>
                    <a:pt x="40404" y="153314"/>
                  </a:lnTo>
                  <a:lnTo>
                    <a:pt x="40284" y="152450"/>
                  </a:lnTo>
                  <a:lnTo>
                    <a:pt x="46130" y="106393"/>
                  </a:lnTo>
                  <a:lnTo>
                    <a:pt x="63669" y="67562"/>
                  </a:lnTo>
                  <a:lnTo>
                    <a:pt x="92903" y="40749"/>
                  </a:lnTo>
                  <a:lnTo>
                    <a:pt x="133832" y="30746"/>
                  </a:lnTo>
                  <a:lnTo>
                    <a:pt x="219432" y="30746"/>
                  </a:lnTo>
                  <a:lnTo>
                    <a:pt x="216186" y="27041"/>
                  </a:lnTo>
                  <a:lnTo>
                    <a:pt x="179823" y="7048"/>
                  </a:lnTo>
                  <a:lnTo>
                    <a:pt x="135572" y="0"/>
                  </a:lnTo>
                  <a:close/>
                </a:path>
                <a:path w="267334" h="301625">
                  <a:moveTo>
                    <a:pt x="219432" y="30746"/>
                  </a:moveTo>
                  <a:lnTo>
                    <a:pt x="133832" y="30746"/>
                  </a:lnTo>
                  <a:lnTo>
                    <a:pt x="174881" y="41127"/>
                  </a:lnTo>
                  <a:lnTo>
                    <a:pt x="203946" y="68318"/>
                  </a:lnTo>
                  <a:lnTo>
                    <a:pt x="221232" y="106393"/>
                  </a:lnTo>
                  <a:lnTo>
                    <a:pt x="226948" y="149428"/>
                  </a:lnTo>
                  <a:lnTo>
                    <a:pt x="220736" y="196328"/>
                  </a:lnTo>
                  <a:lnTo>
                    <a:pt x="202526" y="234964"/>
                  </a:lnTo>
                  <a:lnTo>
                    <a:pt x="173231" y="261068"/>
                  </a:lnTo>
                  <a:lnTo>
                    <a:pt x="133400" y="270700"/>
                  </a:lnTo>
                  <a:lnTo>
                    <a:pt x="216397" y="270700"/>
                  </a:lnTo>
                  <a:lnTo>
                    <a:pt x="240536" y="245215"/>
                  </a:lnTo>
                  <a:lnTo>
                    <a:pt x="259853" y="202263"/>
                  </a:lnTo>
                  <a:lnTo>
                    <a:pt x="266801" y="147688"/>
                  </a:lnTo>
                  <a:lnTo>
                    <a:pt x="260803" y="99068"/>
                  </a:lnTo>
                  <a:lnTo>
                    <a:pt x="243556" y="58284"/>
                  </a:lnTo>
                  <a:lnTo>
                    <a:pt x="219432" y="30746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705" y="996480"/>
              <a:ext cx="199034" cy="25232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81606" y="971918"/>
              <a:ext cx="267335" cy="301625"/>
            </a:xfrm>
            <a:custGeom>
              <a:avLst/>
              <a:gdLst/>
              <a:ahLst/>
              <a:cxnLst/>
              <a:rect l="l" t="t" r="r" b="b"/>
              <a:pathLst>
                <a:path w="267334" h="301625">
                  <a:moveTo>
                    <a:pt x="266801" y="147688"/>
                  </a:moveTo>
                  <a:lnTo>
                    <a:pt x="259853" y="202263"/>
                  </a:lnTo>
                  <a:lnTo>
                    <a:pt x="240536" y="245215"/>
                  </a:lnTo>
                  <a:lnTo>
                    <a:pt x="211136" y="276254"/>
                  </a:lnTo>
                  <a:lnTo>
                    <a:pt x="173942" y="295091"/>
                  </a:lnTo>
                  <a:lnTo>
                    <a:pt x="131241" y="301434"/>
                  </a:lnTo>
                  <a:lnTo>
                    <a:pt x="87985" y="294511"/>
                  </a:lnTo>
                  <a:lnTo>
                    <a:pt x="51736" y="274742"/>
                  </a:lnTo>
                  <a:lnTo>
                    <a:pt x="23991" y="243621"/>
                  </a:lnTo>
                  <a:lnTo>
                    <a:pt x="6247" y="202646"/>
                  </a:lnTo>
                  <a:lnTo>
                    <a:pt x="0" y="153314"/>
                  </a:lnTo>
                  <a:lnTo>
                    <a:pt x="6614" y="101783"/>
                  </a:lnTo>
                  <a:lnTo>
                    <a:pt x="25267" y="59313"/>
                  </a:lnTo>
                  <a:lnTo>
                    <a:pt x="54169" y="27277"/>
                  </a:lnTo>
                  <a:lnTo>
                    <a:pt x="91534" y="7048"/>
                  </a:lnTo>
                  <a:lnTo>
                    <a:pt x="135572" y="0"/>
                  </a:lnTo>
                  <a:lnTo>
                    <a:pt x="179817" y="7044"/>
                  </a:lnTo>
                  <a:lnTo>
                    <a:pt x="216186" y="27041"/>
                  </a:lnTo>
                  <a:lnTo>
                    <a:pt x="243556" y="58284"/>
                  </a:lnTo>
                  <a:lnTo>
                    <a:pt x="260803" y="99068"/>
                  </a:lnTo>
                  <a:lnTo>
                    <a:pt x="266801" y="147688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/>
          <p:nvPr/>
        </p:nvSpPr>
        <p:spPr>
          <a:xfrm>
            <a:off x="1234605" y="1131620"/>
            <a:ext cx="38100" cy="137160"/>
          </a:xfrm>
          <a:custGeom>
            <a:avLst/>
            <a:gdLst/>
            <a:ahLst/>
            <a:cxnLst/>
            <a:rect l="l" t="t" r="r" b="b"/>
            <a:pathLst>
              <a:path w="38100" h="137159">
                <a:moveTo>
                  <a:pt x="0" y="137160"/>
                </a:moveTo>
                <a:lnTo>
                  <a:pt x="37680" y="137160"/>
                </a:lnTo>
                <a:lnTo>
                  <a:pt x="37680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" name="object 20"/>
          <p:cNvGrpSpPr/>
          <p:nvPr/>
        </p:nvGrpSpPr>
        <p:grpSpPr>
          <a:xfrm>
            <a:off x="1228420" y="970495"/>
            <a:ext cx="229870" cy="304800"/>
            <a:chOff x="1228420" y="970495"/>
            <a:chExt cx="229870" cy="304800"/>
          </a:xfrm>
        </p:grpSpPr>
        <p:sp>
          <p:nvSpPr>
            <p:cNvPr id="21" name="object 21"/>
            <p:cNvSpPr/>
            <p:nvPr/>
          </p:nvSpPr>
          <p:spPr>
            <a:xfrm>
              <a:off x="1234605" y="976680"/>
              <a:ext cx="217170" cy="292100"/>
            </a:xfrm>
            <a:custGeom>
              <a:avLst/>
              <a:gdLst/>
              <a:ahLst/>
              <a:cxnLst/>
              <a:rect l="l" t="t" r="r" b="b"/>
              <a:pathLst>
                <a:path w="217169" h="292100">
                  <a:moveTo>
                    <a:pt x="216992" y="0"/>
                  </a:moveTo>
                  <a:lnTo>
                    <a:pt x="178879" y="0"/>
                  </a:lnTo>
                  <a:lnTo>
                    <a:pt x="178879" y="121920"/>
                  </a:lnTo>
                  <a:lnTo>
                    <a:pt x="37680" y="121920"/>
                  </a:lnTo>
                  <a:lnTo>
                    <a:pt x="37680" y="0"/>
                  </a:lnTo>
                  <a:lnTo>
                    <a:pt x="0" y="0"/>
                  </a:lnTo>
                  <a:lnTo>
                    <a:pt x="0" y="121920"/>
                  </a:lnTo>
                  <a:lnTo>
                    <a:pt x="0" y="154940"/>
                  </a:lnTo>
                  <a:lnTo>
                    <a:pt x="178879" y="154940"/>
                  </a:lnTo>
                  <a:lnTo>
                    <a:pt x="178879" y="292100"/>
                  </a:lnTo>
                  <a:lnTo>
                    <a:pt x="216992" y="292100"/>
                  </a:lnTo>
                  <a:lnTo>
                    <a:pt x="216992" y="154940"/>
                  </a:lnTo>
                  <a:lnTo>
                    <a:pt x="216992" y="121920"/>
                  </a:lnTo>
                  <a:lnTo>
                    <a:pt x="21699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34605" y="976680"/>
              <a:ext cx="217170" cy="292100"/>
            </a:xfrm>
            <a:custGeom>
              <a:avLst/>
              <a:gdLst/>
              <a:ahLst/>
              <a:cxnLst/>
              <a:rect l="l" t="t" r="r" b="b"/>
              <a:pathLst>
                <a:path w="217169" h="292100">
                  <a:moveTo>
                    <a:pt x="37680" y="0"/>
                  </a:moveTo>
                  <a:lnTo>
                    <a:pt x="37680" y="122135"/>
                  </a:lnTo>
                  <a:lnTo>
                    <a:pt x="178879" y="122135"/>
                  </a:lnTo>
                  <a:lnTo>
                    <a:pt x="178879" y="0"/>
                  </a:lnTo>
                  <a:lnTo>
                    <a:pt x="216992" y="0"/>
                  </a:lnTo>
                  <a:lnTo>
                    <a:pt x="216992" y="291909"/>
                  </a:lnTo>
                  <a:lnTo>
                    <a:pt x="178879" y="291909"/>
                  </a:lnTo>
                  <a:lnTo>
                    <a:pt x="178879" y="155054"/>
                  </a:lnTo>
                  <a:lnTo>
                    <a:pt x="37680" y="155054"/>
                  </a:lnTo>
                  <a:lnTo>
                    <a:pt x="37680" y="291909"/>
                  </a:lnTo>
                  <a:lnTo>
                    <a:pt x="0" y="291909"/>
                  </a:lnTo>
                  <a:lnTo>
                    <a:pt x="0" y="0"/>
                  </a:lnTo>
                  <a:lnTo>
                    <a:pt x="3768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1624304" y="970508"/>
            <a:ext cx="228600" cy="304800"/>
            <a:chOff x="1624304" y="970508"/>
            <a:chExt cx="228600" cy="304800"/>
          </a:xfrm>
        </p:grpSpPr>
        <p:sp>
          <p:nvSpPr>
            <p:cNvPr id="24" name="object 24"/>
            <p:cNvSpPr/>
            <p:nvPr/>
          </p:nvSpPr>
          <p:spPr>
            <a:xfrm>
              <a:off x="1630489" y="976985"/>
              <a:ext cx="216535" cy="292100"/>
            </a:xfrm>
            <a:custGeom>
              <a:avLst/>
              <a:gdLst/>
              <a:ahLst/>
              <a:cxnLst/>
              <a:rect l="l" t="t" r="r" b="b"/>
              <a:pathLst>
                <a:path w="216535" h="292100">
                  <a:moveTo>
                    <a:pt x="216115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88785" y="31750"/>
                  </a:lnTo>
                  <a:lnTo>
                    <a:pt x="88785" y="292100"/>
                  </a:lnTo>
                  <a:lnTo>
                    <a:pt x="126898" y="292100"/>
                  </a:lnTo>
                  <a:lnTo>
                    <a:pt x="126898" y="31750"/>
                  </a:lnTo>
                  <a:lnTo>
                    <a:pt x="216115" y="31750"/>
                  </a:lnTo>
                  <a:lnTo>
                    <a:pt x="21611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630489" y="976693"/>
              <a:ext cx="216535" cy="292100"/>
            </a:xfrm>
            <a:custGeom>
              <a:avLst/>
              <a:gdLst/>
              <a:ahLst/>
              <a:cxnLst/>
              <a:rect l="l" t="t" r="r" b="b"/>
              <a:pathLst>
                <a:path w="216535" h="292100">
                  <a:moveTo>
                    <a:pt x="88785" y="32042"/>
                  </a:moveTo>
                  <a:lnTo>
                    <a:pt x="0" y="32042"/>
                  </a:lnTo>
                  <a:lnTo>
                    <a:pt x="0" y="0"/>
                  </a:lnTo>
                  <a:lnTo>
                    <a:pt x="216115" y="0"/>
                  </a:lnTo>
                  <a:lnTo>
                    <a:pt x="216115" y="32042"/>
                  </a:lnTo>
                  <a:lnTo>
                    <a:pt x="126898" y="32042"/>
                  </a:lnTo>
                  <a:lnTo>
                    <a:pt x="126898" y="291909"/>
                  </a:lnTo>
                  <a:lnTo>
                    <a:pt x="88785" y="291909"/>
                  </a:lnTo>
                  <a:lnTo>
                    <a:pt x="88785" y="3204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1903666" y="954900"/>
            <a:ext cx="410209" cy="325120"/>
            <a:chOff x="1903666" y="954900"/>
            <a:chExt cx="410209" cy="325120"/>
          </a:xfrm>
        </p:grpSpPr>
        <p:sp>
          <p:nvSpPr>
            <p:cNvPr id="27" name="object 27"/>
            <p:cNvSpPr/>
            <p:nvPr/>
          </p:nvSpPr>
          <p:spPr>
            <a:xfrm>
              <a:off x="1909851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69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173685"/>
                  </a:lnTo>
                  <a:lnTo>
                    <a:pt x="38544" y="168046"/>
                  </a:lnTo>
                  <a:lnTo>
                    <a:pt x="59610" y="136004"/>
                  </a:lnTo>
                  <a:lnTo>
                    <a:pt x="91821" y="124739"/>
                  </a:lnTo>
                  <a:lnTo>
                    <a:pt x="114569" y="129734"/>
                  </a:lnTo>
                  <a:lnTo>
                    <a:pt x="129560" y="143256"/>
                  </a:lnTo>
                  <a:lnTo>
                    <a:pt x="137810" y="163112"/>
                  </a:lnTo>
                  <a:lnTo>
                    <a:pt x="140335" y="187109"/>
                  </a:lnTo>
                  <a:lnTo>
                    <a:pt x="140335" y="307517"/>
                  </a:lnTo>
                  <a:lnTo>
                    <a:pt x="178447" y="307517"/>
                  </a:lnTo>
                  <a:lnTo>
                    <a:pt x="178447" y="182791"/>
                  </a:lnTo>
                  <a:lnTo>
                    <a:pt x="170969" y="138263"/>
                  </a:lnTo>
                  <a:lnTo>
                    <a:pt x="152404" y="110832"/>
                  </a:lnTo>
                  <a:lnTo>
                    <a:pt x="128561" y="96966"/>
                  </a:lnTo>
                  <a:lnTo>
                    <a:pt x="105244" y="93129"/>
                  </a:lnTo>
                  <a:lnTo>
                    <a:pt x="94709" y="93907"/>
                  </a:lnTo>
                  <a:lnTo>
                    <a:pt x="57923" y="109371"/>
                  </a:lnTo>
                  <a:lnTo>
                    <a:pt x="38976" y="130810"/>
                  </a:lnTo>
                  <a:lnTo>
                    <a:pt x="38112" y="130810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909851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69" h="307975">
                  <a:moveTo>
                    <a:pt x="0" y="0"/>
                  </a:moveTo>
                  <a:lnTo>
                    <a:pt x="38112" y="0"/>
                  </a:lnTo>
                  <a:lnTo>
                    <a:pt x="38112" y="130810"/>
                  </a:lnTo>
                  <a:lnTo>
                    <a:pt x="38976" y="130810"/>
                  </a:lnTo>
                  <a:lnTo>
                    <a:pt x="66268" y="103962"/>
                  </a:lnTo>
                  <a:lnTo>
                    <a:pt x="105244" y="93129"/>
                  </a:lnTo>
                  <a:lnTo>
                    <a:pt x="128561" y="96966"/>
                  </a:lnTo>
                  <a:lnTo>
                    <a:pt x="152404" y="110832"/>
                  </a:lnTo>
                  <a:lnTo>
                    <a:pt x="170969" y="138263"/>
                  </a:lnTo>
                  <a:lnTo>
                    <a:pt x="178447" y="182791"/>
                  </a:lnTo>
                  <a:lnTo>
                    <a:pt x="178447" y="307517"/>
                  </a:lnTo>
                  <a:lnTo>
                    <a:pt x="140335" y="307517"/>
                  </a:lnTo>
                  <a:lnTo>
                    <a:pt x="140335" y="187109"/>
                  </a:lnTo>
                  <a:lnTo>
                    <a:pt x="137810" y="163112"/>
                  </a:lnTo>
                  <a:lnTo>
                    <a:pt x="129560" y="143256"/>
                  </a:lnTo>
                  <a:lnTo>
                    <a:pt x="114569" y="129734"/>
                  </a:lnTo>
                  <a:lnTo>
                    <a:pt x="91821" y="124739"/>
                  </a:lnTo>
                  <a:lnTo>
                    <a:pt x="74395" y="127772"/>
                  </a:lnTo>
                  <a:lnTo>
                    <a:pt x="40716" y="162852"/>
                  </a:lnTo>
                  <a:lnTo>
                    <a:pt x="38112" y="173685"/>
                  </a:lnTo>
                  <a:lnTo>
                    <a:pt x="38112" y="181051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4095" y="1048029"/>
              <a:ext cx="179552" cy="231521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2351951" y="992593"/>
            <a:ext cx="137160" cy="287020"/>
            <a:chOff x="2351951" y="992593"/>
            <a:chExt cx="137160" cy="287020"/>
          </a:xfrm>
        </p:grpSpPr>
        <p:sp>
          <p:nvSpPr>
            <p:cNvPr id="31" name="object 31"/>
            <p:cNvSpPr/>
            <p:nvPr/>
          </p:nvSpPr>
          <p:spPr>
            <a:xfrm>
              <a:off x="2358135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2358135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/>
          <p:cNvGrpSpPr/>
          <p:nvPr/>
        </p:nvGrpSpPr>
        <p:grpSpPr>
          <a:xfrm>
            <a:off x="2615285" y="970508"/>
            <a:ext cx="624840" cy="309245"/>
            <a:chOff x="2615285" y="970508"/>
            <a:chExt cx="624840" cy="309245"/>
          </a:xfrm>
        </p:grpSpPr>
        <p:sp>
          <p:nvSpPr>
            <p:cNvPr id="34" name="object 34"/>
            <p:cNvSpPr/>
            <p:nvPr/>
          </p:nvSpPr>
          <p:spPr>
            <a:xfrm>
              <a:off x="2621470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356450" y="0"/>
                  </a:moveTo>
                  <a:lnTo>
                    <a:pt x="317893" y="0"/>
                  </a:lnTo>
                  <a:lnTo>
                    <a:pt x="279349" y="147243"/>
                  </a:lnTo>
                  <a:lnTo>
                    <a:pt x="266525" y="199336"/>
                  </a:lnTo>
                  <a:lnTo>
                    <a:pt x="260904" y="223996"/>
                  </a:lnTo>
                  <a:lnTo>
                    <a:pt x="255968" y="248170"/>
                  </a:lnTo>
                  <a:lnTo>
                    <a:pt x="255104" y="248170"/>
                  </a:lnTo>
                  <a:lnTo>
                    <a:pt x="246386" y="199602"/>
                  </a:lnTo>
                  <a:lnTo>
                    <a:pt x="234734" y="148120"/>
                  </a:lnTo>
                  <a:lnTo>
                    <a:pt x="199224" y="0"/>
                  </a:lnTo>
                  <a:lnTo>
                    <a:pt x="159816" y="0"/>
                  </a:lnTo>
                  <a:lnTo>
                    <a:pt x="113581" y="174896"/>
                  </a:lnTo>
                  <a:lnTo>
                    <a:pt x="106975" y="201171"/>
                  </a:lnTo>
                  <a:lnTo>
                    <a:pt x="101345" y="225821"/>
                  </a:lnTo>
                  <a:lnTo>
                    <a:pt x="97015" y="248602"/>
                  </a:lnTo>
                  <a:lnTo>
                    <a:pt x="96138" y="248602"/>
                  </a:lnTo>
                  <a:lnTo>
                    <a:pt x="91784" y="226071"/>
                  </a:lnTo>
                  <a:lnTo>
                    <a:pt x="86617" y="201226"/>
                  </a:lnTo>
                  <a:lnTo>
                    <a:pt x="80797" y="174841"/>
                  </a:lnTo>
                  <a:lnTo>
                    <a:pt x="39852" y="0"/>
                  </a:lnTo>
                  <a:lnTo>
                    <a:pt x="0" y="0"/>
                  </a:lnTo>
                  <a:lnTo>
                    <a:pt x="74053" y="291909"/>
                  </a:lnTo>
                  <a:lnTo>
                    <a:pt x="113474" y="291909"/>
                  </a:lnTo>
                  <a:lnTo>
                    <a:pt x="162407" y="113175"/>
                  </a:lnTo>
                  <a:lnTo>
                    <a:pt x="168422" y="88992"/>
                  </a:lnTo>
                  <a:lnTo>
                    <a:pt x="173383" y="66432"/>
                  </a:lnTo>
                  <a:lnTo>
                    <a:pt x="177571" y="44602"/>
                  </a:lnTo>
                  <a:lnTo>
                    <a:pt x="178447" y="44602"/>
                  </a:lnTo>
                  <a:lnTo>
                    <a:pt x="181785" y="66677"/>
                  </a:lnTo>
                  <a:lnTo>
                    <a:pt x="186020" y="89320"/>
                  </a:lnTo>
                  <a:lnTo>
                    <a:pt x="191231" y="113423"/>
                  </a:lnTo>
                  <a:lnTo>
                    <a:pt x="234314" y="291909"/>
                  </a:lnTo>
                  <a:lnTo>
                    <a:pt x="273723" y="291909"/>
                  </a:lnTo>
                  <a:lnTo>
                    <a:pt x="35645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621470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74053" y="291909"/>
                  </a:moveTo>
                  <a:lnTo>
                    <a:pt x="0" y="0"/>
                  </a:lnTo>
                  <a:lnTo>
                    <a:pt x="39852" y="0"/>
                  </a:lnTo>
                  <a:lnTo>
                    <a:pt x="74485" y="147688"/>
                  </a:lnTo>
                  <a:lnTo>
                    <a:pt x="86617" y="201226"/>
                  </a:lnTo>
                  <a:lnTo>
                    <a:pt x="96138" y="248602"/>
                  </a:lnTo>
                  <a:lnTo>
                    <a:pt x="97015" y="248602"/>
                  </a:lnTo>
                  <a:lnTo>
                    <a:pt x="106975" y="201171"/>
                  </a:lnTo>
                  <a:lnTo>
                    <a:pt x="120840" y="147243"/>
                  </a:lnTo>
                  <a:lnTo>
                    <a:pt x="159816" y="0"/>
                  </a:lnTo>
                  <a:lnTo>
                    <a:pt x="199224" y="0"/>
                  </a:lnTo>
                  <a:lnTo>
                    <a:pt x="234734" y="148120"/>
                  </a:lnTo>
                  <a:lnTo>
                    <a:pt x="246386" y="199602"/>
                  </a:lnTo>
                  <a:lnTo>
                    <a:pt x="255104" y="248170"/>
                  </a:lnTo>
                  <a:lnTo>
                    <a:pt x="255968" y="248170"/>
                  </a:lnTo>
                  <a:lnTo>
                    <a:pt x="266525" y="199336"/>
                  </a:lnTo>
                  <a:lnTo>
                    <a:pt x="279349" y="147243"/>
                  </a:lnTo>
                  <a:lnTo>
                    <a:pt x="317893" y="0"/>
                  </a:lnTo>
                  <a:lnTo>
                    <a:pt x="356450" y="0"/>
                  </a:lnTo>
                  <a:lnTo>
                    <a:pt x="273723" y="291909"/>
                  </a:lnTo>
                  <a:lnTo>
                    <a:pt x="234314" y="291909"/>
                  </a:lnTo>
                  <a:lnTo>
                    <a:pt x="197497" y="139877"/>
                  </a:lnTo>
                  <a:lnTo>
                    <a:pt x="186020" y="89320"/>
                  </a:lnTo>
                  <a:lnTo>
                    <a:pt x="178447" y="44602"/>
                  </a:lnTo>
                  <a:lnTo>
                    <a:pt x="177571" y="44602"/>
                  </a:lnTo>
                  <a:lnTo>
                    <a:pt x="173383" y="66432"/>
                  </a:lnTo>
                  <a:lnTo>
                    <a:pt x="168422" y="88992"/>
                  </a:lnTo>
                  <a:lnTo>
                    <a:pt x="162407" y="113175"/>
                  </a:lnTo>
                  <a:lnTo>
                    <a:pt x="155054" y="139877"/>
                  </a:lnTo>
                  <a:lnTo>
                    <a:pt x="113474" y="291909"/>
                  </a:lnTo>
                  <a:lnTo>
                    <a:pt x="74053" y="291909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22422" y="1048029"/>
              <a:ext cx="217233" cy="231521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89223" y="1048029"/>
            <a:ext cx="117614" cy="226745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3446005" y="954900"/>
            <a:ext cx="342265" cy="324485"/>
            <a:chOff x="3446005" y="954900"/>
            <a:chExt cx="342265" cy="324485"/>
          </a:xfrm>
        </p:grpSpPr>
        <p:sp>
          <p:nvSpPr>
            <p:cNvPr id="39" name="object 39"/>
            <p:cNvSpPr/>
            <p:nvPr/>
          </p:nvSpPr>
          <p:spPr>
            <a:xfrm>
              <a:off x="3452190" y="961085"/>
              <a:ext cx="175895" cy="307975"/>
            </a:xfrm>
            <a:custGeom>
              <a:avLst/>
              <a:gdLst/>
              <a:ahLst/>
              <a:cxnLst/>
              <a:rect l="l" t="t" r="r" b="b"/>
              <a:pathLst>
                <a:path w="175895" h="307975">
                  <a:moveTo>
                    <a:pt x="37680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7680" y="307517"/>
                  </a:lnTo>
                  <a:lnTo>
                    <a:pt x="37680" y="228688"/>
                  </a:lnTo>
                  <a:lnTo>
                    <a:pt x="57175" y="207022"/>
                  </a:lnTo>
                  <a:lnTo>
                    <a:pt x="129501" y="307517"/>
                  </a:lnTo>
                  <a:lnTo>
                    <a:pt x="175856" y="307517"/>
                  </a:lnTo>
                  <a:lnTo>
                    <a:pt x="83591" y="184073"/>
                  </a:lnTo>
                  <a:lnTo>
                    <a:pt x="164591" y="97891"/>
                  </a:lnTo>
                  <a:lnTo>
                    <a:pt x="118681" y="97891"/>
                  </a:lnTo>
                  <a:lnTo>
                    <a:pt x="57175" y="170218"/>
                  </a:lnTo>
                  <a:lnTo>
                    <a:pt x="47540" y="182124"/>
                  </a:lnTo>
                  <a:lnTo>
                    <a:pt x="38544" y="194030"/>
                  </a:lnTo>
                  <a:lnTo>
                    <a:pt x="37680" y="194030"/>
                  </a:lnTo>
                  <a:lnTo>
                    <a:pt x="3768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3452190" y="961085"/>
              <a:ext cx="175895" cy="307975"/>
            </a:xfrm>
            <a:custGeom>
              <a:avLst/>
              <a:gdLst/>
              <a:ahLst/>
              <a:cxnLst/>
              <a:rect l="l" t="t" r="r" b="b"/>
              <a:pathLst>
                <a:path w="175895" h="307975">
                  <a:moveTo>
                    <a:pt x="37680" y="194030"/>
                  </a:moveTo>
                  <a:lnTo>
                    <a:pt x="38544" y="194030"/>
                  </a:lnTo>
                  <a:lnTo>
                    <a:pt x="42800" y="188241"/>
                  </a:lnTo>
                  <a:lnTo>
                    <a:pt x="47540" y="182124"/>
                  </a:lnTo>
                  <a:lnTo>
                    <a:pt x="52440" y="176006"/>
                  </a:lnTo>
                  <a:lnTo>
                    <a:pt x="57175" y="170218"/>
                  </a:lnTo>
                  <a:lnTo>
                    <a:pt x="118681" y="97891"/>
                  </a:lnTo>
                  <a:lnTo>
                    <a:pt x="164591" y="97891"/>
                  </a:lnTo>
                  <a:lnTo>
                    <a:pt x="83591" y="184073"/>
                  </a:lnTo>
                  <a:lnTo>
                    <a:pt x="175856" y="307517"/>
                  </a:lnTo>
                  <a:lnTo>
                    <a:pt x="129501" y="307517"/>
                  </a:lnTo>
                  <a:lnTo>
                    <a:pt x="57175" y="207022"/>
                  </a:lnTo>
                  <a:lnTo>
                    <a:pt x="37680" y="228688"/>
                  </a:lnTo>
                  <a:lnTo>
                    <a:pt x="37680" y="307517"/>
                  </a:lnTo>
                  <a:lnTo>
                    <a:pt x="0" y="307517"/>
                  </a:lnTo>
                  <a:lnTo>
                    <a:pt x="0" y="0"/>
                  </a:lnTo>
                  <a:lnTo>
                    <a:pt x="37680" y="0"/>
                  </a:lnTo>
                  <a:lnTo>
                    <a:pt x="37680" y="19403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8321" y="1048016"/>
              <a:ext cx="149669" cy="231089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3944530" y="968336"/>
            <a:ext cx="196850" cy="309245"/>
            <a:chOff x="3944530" y="968336"/>
            <a:chExt cx="196850" cy="309245"/>
          </a:xfrm>
        </p:grpSpPr>
        <p:sp>
          <p:nvSpPr>
            <p:cNvPr id="43" name="object 43"/>
            <p:cNvSpPr/>
            <p:nvPr/>
          </p:nvSpPr>
          <p:spPr>
            <a:xfrm>
              <a:off x="3950715" y="974521"/>
              <a:ext cx="184150" cy="297180"/>
            </a:xfrm>
            <a:custGeom>
              <a:avLst/>
              <a:gdLst/>
              <a:ahLst/>
              <a:cxnLst/>
              <a:rect l="l" t="t" r="r" b="b"/>
              <a:pathLst>
                <a:path w="184150" h="297180">
                  <a:moveTo>
                    <a:pt x="68872" y="0"/>
                  </a:moveTo>
                  <a:lnTo>
                    <a:pt x="49275" y="460"/>
                  </a:lnTo>
                  <a:lnTo>
                    <a:pt x="30697" y="1733"/>
                  </a:lnTo>
                  <a:lnTo>
                    <a:pt x="13988" y="3654"/>
                  </a:lnTo>
                  <a:lnTo>
                    <a:pt x="0" y="6057"/>
                  </a:lnTo>
                  <a:lnTo>
                    <a:pt x="0" y="293217"/>
                  </a:lnTo>
                  <a:lnTo>
                    <a:pt x="10781" y="294487"/>
                  </a:lnTo>
                  <a:lnTo>
                    <a:pt x="24203" y="295598"/>
                  </a:lnTo>
                  <a:lnTo>
                    <a:pt x="40144" y="296385"/>
                  </a:lnTo>
                  <a:lnTo>
                    <a:pt x="58483" y="296684"/>
                  </a:lnTo>
                  <a:lnTo>
                    <a:pt x="91483" y="295038"/>
                  </a:lnTo>
                  <a:lnTo>
                    <a:pt x="119164" y="290020"/>
                  </a:lnTo>
                  <a:lnTo>
                    <a:pt x="141729" y="281511"/>
                  </a:lnTo>
                  <a:lnTo>
                    <a:pt x="159384" y="269392"/>
                  </a:lnTo>
                  <a:lnTo>
                    <a:pt x="161254" y="267233"/>
                  </a:lnTo>
                  <a:lnTo>
                    <a:pt x="62303" y="267233"/>
                  </a:lnTo>
                  <a:lnTo>
                    <a:pt x="51220" y="266853"/>
                  </a:lnTo>
                  <a:lnTo>
                    <a:pt x="43841" y="266317"/>
                  </a:lnTo>
                  <a:lnTo>
                    <a:pt x="37680" y="265493"/>
                  </a:lnTo>
                  <a:lnTo>
                    <a:pt x="37680" y="154177"/>
                  </a:lnTo>
                  <a:lnTo>
                    <a:pt x="155786" y="154177"/>
                  </a:lnTo>
                  <a:lnTo>
                    <a:pt x="144977" y="145992"/>
                  </a:lnTo>
                  <a:lnTo>
                    <a:pt x="123875" y="137718"/>
                  </a:lnTo>
                  <a:lnTo>
                    <a:pt x="123875" y="136855"/>
                  </a:lnTo>
                  <a:lnTo>
                    <a:pt x="144562" y="126047"/>
                  </a:lnTo>
                  <a:lnTo>
                    <a:pt x="145038" y="125590"/>
                  </a:lnTo>
                  <a:lnTo>
                    <a:pt x="37680" y="125590"/>
                  </a:lnTo>
                  <a:lnTo>
                    <a:pt x="37680" y="31651"/>
                  </a:lnTo>
                  <a:lnTo>
                    <a:pt x="37449" y="31651"/>
                  </a:lnTo>
                  <a:lnTo>
                    <a:pt x="43016" y="30658"/>
                  </a:lnTo>
                  <a:lnTo>
                    <a:pt x="50136" y="29829"/>
                  </a:lnTo>
                  <a:lnTo>
                    <a:pt x="59365" y="29242"/>
                  </a:lnTo>
                  <a:lnTo>
                    <a:pt x="71031" y="29019"/>
                  </a:lnTo>
                  <a:lnTo>
                    <a:pt x="157290" y="29019"/>
                  </a:lnTo>
                  <a:lnTo>
                    <a:pt x="148996" y="21221"/>
                  </a:lnTo>
                  <a:lnTo>
                    <a:pt x="134098" y="11690"/>
                  </a:lnTo>
                  <a:lnTo>
                    <a:pt x="116239" y="5086"/>
                  </a:lnTo>
                  <a:lnTo>
                    <a:pt x="94728" y="1244"/>
                  </a:lnTo>
                  <a:lnTo>
                    <a:pt x="68872" y="0"/>
                  </a:lnTo>
                  <a:close/>
                </a:path>
                <a:path w="184150" h="297180">
                  <a:moveTo>
                    <a:pt x="155786" y="154177"/>
                  </a:moveTo>
                  <a:lnTo>
                    <a:pt x="68872" y="154177"/>
                  </a:lnTo>
                  <a:lnTo>
                    <a:pt x="98001" y="157372"/>
                  </a:lnTo>
                  <a:lnTo>
                    <a:pt x="121978" y="167389"/>
                  </a:lnTo>
                  <a:lnTo>
                    <a:pt x="138243" y="184878"/>
                  </a:lnTo>
                  <a:lnTo>
                    <a:pt x="144233" y="210489"/>
                  </a:lnTo>
                  <a:lnTo>
                    <a:pt x="138008" y="237261"/>
                  </a:lnTo>
                  <a:lnTo>
                    <a:pt x="121389" y="254777"/>
                  </a:lnTo>
                  <a:lnTo>
                    <a:pt x="97460" y="264335"/>
                  </a:lnTo>
                  <a:lnTo>
                    <a:pt x="69303" y="267233"/>
                  </a:lnTo>
                  <a:lnTo>
                    <a:pt x="161254" y="267233"/>
                  </a:lnTo>
                  <a:lnTo>
                    <a:pt x="169457" y="257761"/>
                  </a:lnTo>
                  <a:lnTo>
                    <a:pt x="177253" y="244219"/>
                  </a:lnTo>
                  <a:lnTo>
                    <a:pt x="182287" y="228646"/>
                  </a:lnTo>
                  <a:lnTo>
                    <a:pt x="184073" y="210921"/>
                  </a:lnTo>
                  <a:lnTo>
                    <a:pt x="178566" y="182188"/>
                  </a:lnTo>
                  <a:lnTo>
                    <a:pt x="164371" y="160680"/>
                  </a:lnTo>
                  <a:lnTo>
                    <a:pt x="155786" y="154177"/>
                  </a:lnTo>
                  <a:close/>
                </a:path>
                <a:path w="184150" h="297180">
                  <a:moveTo>
                    <a:pt x="157290" y="29019"/>
                  </a:moveTo>
                  <a:lnTo>
                    <a:pt x="71031" y="29019"/>
                  </a:lnTo>
                  <a:lnTo>
                    <a:pt x="97127" y="31651"/>
                  </a:lnTo>
                  <a:lnTo>
                    <a:pt x="117378" y="40008"/>
                  </a:lnTo>
                  <a:lnTo>
                    <a:pt x="130483" y="54779"/>
                  </a:lnTo>
                  <a:lnTo>
                    <a:pt x="135140" y="76657"/>
                  </a:lnTo>
                  <a:lnTo>
                    <a:pt x="130862" y="96181"/>
                  </a:lnTo>
                  <a:lnTo>
                    <a:pt x="118462" y="111682"/>
                  </a:lnTo>
                  <a:lnTo>
                    <a:pt x="98589" y="121903"/>
                  </a:lnTo>
                  <a:lnTo>
                    <a:pt x="71894" y="125590"/>
                  </a:lnTo>
                  <a:lnTo>
                    <a:pt x="145038" y="125590"/>
                  </a:lnTo>
                  <a:lnTo>
                    <a:pt x="160094" y="111140"/>
                  </a:lnTo>
                  <a:lnTo>
                    <a:pt x="169861" y="93067"/>
                  </a:lnTo>
                  <a:lnTo>
                    <a:pt x="173253" y="72758"/>
                  </a:lnTo>
                  <a:lnTo>
                    <a:pt x="171593" y="56606"/>
                  </a:lnTo>
                  <a:lnTo>
                    <a:pt x="166806" y="42603"/>
                  </a:lnTo>
                  <a:lnTo>
                    <a:pt x="159178" y="30794"/>
                  </a:lnTo>
                  <a:lnTo>
                    <a:pt x="157290" y="2901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82211" y="997356"/>
              <a:ext cx="118922" cy="25058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50715" y="974521"/>
              <a:ext cx="184150" cy="297180"/>
            </a:xfrm>
            <a:custGeom>
              <a:avLst/>
              <a:gdLst/>
              <a:ahLst/>
              <a:cxnLst/>
              <a:rect l="l" t="t" r="r" b="b"/>
              <a:pathLst>
                <a:path w="184150" h="297180">
                  <a:moveTo>
                    <a:pt x="0" y="6057"/>
                  </a:moveTo>
                  <a:lnTo>
                    <a:pt x="13988" y="3654"/>
                  </a:lnTo>
                  <a:lnTo>
                    <a:pt x="30697" y="1733"/>
                  </a:lnTo>
                  <a:lnTo>
                    <a:pt x="49275" y="460"/>
                  </a:lnTo>
                  <a:lnTo>
                    <a:pt x="68872" y="0"/>
                  </a:lnTo>
                  <a:lnTo>
                    <a:pt x="94728" y="1244"/>
                  </a:lnTo>
                  <a:lnTo>
                    <a:pt x="134098" y="11690"/>
                  </a:lnTo>
                  <a:lnTo>
                    <a:pt x="166806" y="42603"/>
                  </a:lnTo>
                  <a:lnTo>
                    <a:pt x="173253" y="72758"/>
                  </a:lnTo>
                  <a:lnTo>
                    <a:pt x="169861" y="93067"/>
                  </a:lnTo>
                  <a:lnTo>
                    <a:pt x="160094" y="111140"/>
                  </a:lnTo>
                  <a:lnTo>
                    <a:pt x="144562" y="126047"/>
                  </a:lnTo>
                  <a:lnTo>
                    <a:pt x="123875" y="136855"/>
                  </a:lnTo>
                  <a:lnTo>
                    <a:pt x="123875" y="137718"/>
                  </a:lnTo>
                  <a:lnTo>
                    <a:pt x="144977" y="145992"/>
                  </a:lnTo>
                  <a:lnTo>
                    <a:pt x="164371" y="160680"/>
                  </a:lnTo>
                  <a:lnTo>
                    <a:pt x="178566" y="182188"/>
                  </a:lnTo>
                  <a:lnTo>
                    <a:pt x="184073" y="210921"/>
                  </a:lnTo>
                  <a:lnTo>
                    <a:pt x="182287" y="228646"/>
                  </a:lnTo>
                  <a:lnTo>
                    <a:pt x="159384" y="269392"/>
                  </a:lnTo>
                  <a:lnTo>
                    <a:pt x="119164" y="290020"/>
                  </a:lnTo>
                  <a:lnTo>
                    <a:pt x="58483" y="296684"/>
                  </a:lnTo>
                  <a:lnTo>
                    <a:pt x="40144" y="296385"/>
                  </a:lnTo>
                  <a:lnTo>
                    <a:pt x="24203" y="295598"/>
                  </a:lnTo>
                  <a:lnTo>
                    <a:pt x="10781" y="294487"/>
                  </a:lnTo>
                  <a:lnTo>
                    <a:pt x="0" y="293217"/>
                  </a:lnTo>
                  <a:lnTo>
                    <a:pt x="0" y="6057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6" name="object 46"/>
          <p:cNvGrpSpPr/>
          <p:nvPr/>
        </p:nvGrpSpPr>
        <p:grpSpPr>
          <a:xfrm>
            <a:off x="4223461" y="1048029"/>
            <a:ext cx="656590" cy="322580"/>
            <a:chOff x="4223461" y="1048029"/>
            <a:chExt cx="656590" cy="322580"/>
          </a:xfrm>
        </p:grpSpPr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23461" y="1048029"/>
              <a:ext cx="197307" cy="23107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445774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5" h="305434">
                  <a:moveTo>
                    <a:pt x="197065" y="0"/>
                  </a:moveTo>
                  <a:lnTo>
                    <a:pt x="156781" y="0"/>
                  </a:lnTo>
                  <a:lnTo>
                    <a:pt x="111466" y="134471"/>
                  </a:lnTo>
                  <a:lnTo>
                    <a:pt x="101777" y="166751"/>
                  </a:lnTo>
                  <a:lnTo>
                    <a:pt x="100914" y="166751"/>
                  </a:lnTo>
                  <a:lnTo>
                    <a:pt x="94688" y="145797"/>
                  </a:lnTo>
                  <a:lnTo>
                    <a:pt x="87490" y="123863"/>
                  </a:lnTo>
                  <a:lnTo>
                    <a:pt x="41579" y="0"/>
                  </a:lnTo>
                  <a:lnTo>
                    <a:pt x="0" y="0"/>
                  </a:lnTo>
                  <a:lnTo>
                    <a:pt x="77520" y="193167"/>
                  </a:lnTo>
                  <a:lnTo>
                    <a:pt x="79260" y="197929"/>
                  </a:lnTo>
                  <a:lnTo>
                    <a:pt x="80124" y="200964"/>
                  </a:lnTo>
                  <a:lnTo>
                    <a:pt x="80124" y="205295"/>
                  </a:lnTo>
                  <a:lnTo>
                    <a:pt x="53212" y="247303"/>
                  </a:lnTo>
                  <a:lnTo>
                    <a:pt x="19330" y="270446"/>
                  </a:lnTo>
                  <a:lnTo>
                    <a:pt x="11684" y="273304"/>
                  </a:lnTo>
                  <a:lnTo>
                    <a:pt x="21209" y="305346"/>
                  </a:lnTo>
                  <a:lnTo>
                    <a:pt x="67995" y="280657"/>
                  </a:lnTo>
                  <a:lnTo>
                    <a:pt x="103457" y="233554"/>
                  </a:lnTo>
                  <a:lnTo>
                    <a:pt x="120802" y="197095"/>
                  </a:lnTo>
                  <a:lnTo>
                    <a:pt x="139890" y="149428"/>
                  </a:lnTo>
                  <a:lnTo>
                    <a:pt x="19706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4445774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5" h="305434">
                  <a:moveTo>
                    <a:pt x="41579" y="0"/>
                  </a:moveTo>
                  <a:lnTo>
                    <a:pt x="87490" y="123863"/>
                  </a:lnTo>
                  <a:lnTo>
                    <a:pt x="100914" y="166751"/>
                  </a:lnTo>
                  <a:lnTo>
                    <a:pt x="101777" y="166751"/>
                  </a:lnTo>
                  <a:lnTo>
                    <a:pt x="104789" y="156748"/>
                  </a:lnTo>
                  <a:lnTo>
                    <a:pt x="108005" y="145853"/>
                  </a:lnTo>
                  <a:lnTo>
                    <a:pt x="111466" y="134471"/>
                  </a:lnTo>
                  <a:lnTo>
                    <a:pt x="115214" y="123012"/>
                  </a:lnTo>
                  <a:lnTo>
                    <a:pt x="156781" y="0"/>
                  </a:lnTo>
                  <a:lnTo>
                    <a:pt x="197065" y="0"/>
                  </a:lnTo>
                  <a:lnTo>
                    <a:pt x="139890" y="149428"/>
                  </a:lnTo>
                  <a:lnTo>
                    <a:pt x="120802" y="197095"/>
                  </a:lnTo>
                  <a:lnTo>
                    <a:pt x="103457" y="233554"/>
                  </a:lnTo>
                  <a:lnTo>
                    <a:pt x="67995" y="280657"/>
                  </a:lnTo>
                  <a:lnTo>
                    <a:pt x="29923" y="303069"/>
                  </a:lnTo>
                  <a:lnTo>
                    <a:pt x="21209" y="305346"/>
                  </a:lnTo>
                  <a:lnTo>
                    <a:pt x="11684" y="273304"/>
                  </a:lnTo>
                  <a:lnTo>
                    <a:pt x="19330" y="270446"/>
                  </a:lnTo>
                  <a:lnTo>
                    <a:pt x="27711" y="266417"/>
                  </a:lnTo>
                  <a:lnTo>
                    <a:pt x="61714" y="237666"/>
                  </a:lnTo>
                  <a:lnTo>
                    <a:pt x="80124" y="205295"/>
                  </a:lnTo>
                  <a:lnTo>
                    <a:pt x="80124" y="203123"/>
                  </a:lnTo>
                  <a:lnTo>
                    <a:pt x="80124" y="200964"/>
                  </a:lnTo>
                  <a:lnTo>
                    <a:pt x="79260" y="197929"/>
                  </a:lnTo>
                  <a:lnTo>
                    <a:pt x="77520" y="193167"/>
                  </a:lnTo>
                  <a:lnTo>
                    <a:pt x="0" y="0"/>
                  </a:lnTo>
                  <a:lnTo>
                    <a:pt x="41579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62220" y="1048029"/>
              <a:ext cx="217233" cy="231521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931613" y="1048029"/>
            <a:ext cx="192544" cy="226758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5174183" y="954900"/>
            <a:ext cx="210820" cy="325120"/>
            <a:chOff x="5174183" y="954900"/>
            <a:chExt cx="210820" cy="325120"/>
          </a:xfrm>
        </p:grpSpPr>
        <p:sp>
          <p:nvSpPr>
            <p:cNvPr id="53" name="object 53"/>
            <p:cNvSpPr/>
            <p:nvPr/>
          </p:nvSpPr>
          <p:spPr>
            <a:xfrm>
              <a:off x="5180367" y="961085"/>
              <a:ext cx="198120" cy="312420"/>
            </a:xfrm>
            <a:custGeom>
              <a:avLst/>
              <a:gdLst/>
              <a:ahLst/>
              <a:cxnLst/>
              <a:rect l="l" t="t" r="r" b="b"/>
              <a:pathLst>
                <a:path w="198120" h="312419">
                  <a:moveTo>
                    <a:pt x="93979" y="93129"/>
                  </a:moveTo>
                  <a:lnTo>
                    <a:pt x="57675" y="100917"/>
                  </a:lnTo>
                  <a:lnTo>
                    <a:pt x="27663" y="123282"/>
                  </a:lnTo>
                  <a:lnTo>
                    <a:pt x="7315" y="158719"/>
                  </a:lnTo>
                  <a:lnTo>
                    <a:pt x="0" y="205727"/>
                  </a:lnTo>
                  <a:lnTo>
                    <a:pt x="6881" y="249240"/>
                  </a:lnTo>
                  <a:lnTo>
                    <a:pt x="25822" y="282882"/>
                  </a:lnTo>
                  <a:lnTo>
                    <a:pt x="54263" y="304586"/>
                  </a:lnTo>
                  <a:lnTo>
                    <a:pt x="89649" y="312280"/>
                  </a:lnTo>
                  <a:lnTo>
                    <a:pt x="113609" y="309140"/>
                  </a:lnTo>
                  <a:lnTo>
                    <a:pt x="133829" y="300480"/>
                  </a:lnTo>
                  <a:lnTo>
                    <a:pt x="149824" y="287436"/>
                  </a:lnTo>
                  <a:lnTo>
                    <a:pt x="153914" y="281533"/>
                  </a:lnTo>
                  <a:lnTo>
                    <a:pt x="100482" y="281533"/>
                  </a:lnTo>
                  <a:lnTo>
                    <a:pt x="73445" y="275387"/>
                  </a:lnTo>
                  <a:lnTo>
                    <a:pt x="54082" y="258684"/>
                  </a:lnTo>
                  <a:lnTo>
                    <a:pt x="42435" y="234025"/>
                  </a:lnTo>
                  <a:lnTo>
                    <a:pt x="38544" y="204012"/>
                  </a:lnTo>
                  <a:lnTo>
                    <a:pt x="42796" y="171945"/>
                  </a:lnTo>
                  <a:lnTo>
                    <a:pt x="42815" y="171800"/>
                  </a:lnTo>
                  <a:lnTo>
                    <a:pt x="55167" y="146129"/>
                  </a:lnTo>
                  <a:lnTo>
                    <a:pt x="74907" y="129149"/>
                  </a:lnTo>
                  <a:lnTo>
                    <a:pt x="101345" y="123012"/>
                  </a:lnTo>
                  <a:lnTo>
                    <a:pt x="155544" y="123012"/>
                  </a:lnTo>
                  <a:lnTo>
                    <a:pt x="147827" y="113049"/>
                  </a:lnTo>
                  <a:lnTo>
                    <a:pt x="134046" y="102822"/>
                  </a:lnTo>
                  <a:lnTo>
                    <a:pt x="116044" y="95762"/>
                  </a:lnTo>
                  <a:lnTo>
                    <a:pt x="93979" y="93129"/>
                  </a:lnTo>
                  <a:close/>
                </a:path>
                <a:path w="198120" h="312419">
                  <a:moveTo>
                    <a:pt x="196359" y="271144"/>
                  </a:moveTo>
                  <a:lnTo>
                    <a:pt x="161988" y="271144"/>
                  </a:lnTo>
                  <a:lnTo>
                    <a:pt x="163702" y="307517"/>
                  </a:lnTo>
                  <a:lnTo>
                    <a:pt x="197929" y="307517"/>
                  </a:lnTo>
                  <a:lnTo>
                    <a:pt x="197113" y="295649"/>
                  </a:lnTo>
                  <a:lnTo>
                    <a:pt x="196611" y="282882"/>
                  </a:lnTo>
                  <a:lnTo>
                    <a:pt x="196507" y="278447"/>
                  </a:lnTo>
                  <a:lnTo>
                    <a:pt x="196445" y="275387"/>
                  </a:lnTo>
                  <a:lnTo>
                    <a:pt x="196359" y="271144"/>
                  </a:lnTo>
                  <a:close/>
                </a:path>
                <a:path w="198120" h="312419">
                  <a:moveTo>
                    <a:pt x="155544" y="123012"/>
                  </a:moveTo>
                  <a:lnTo>
                    <a:pt x="101345" y="123012"/>
                  </a:lnTo>
                  <a:lnTo>
                    <a:pt x="121209" y="126504"/>
                  </a:lnTo>
                  <a:lnTo>
                    <a:pt x="137458" y="136005"/>
                  </a:lnTo>
                  <a:lnTo>
                    <a:pt x="149402" y="150053"/>
                  </a:lnTo>
                  <a:lnTo>
                    <a:pt x="156349" y="167182"/>
                  </a:lnTo>
                  <a:lnTo>
                    <a:pt x="157618" y="171800"/>
                  </a:lnTo>
                  <a:lnTo>
                    <a:pt x="157657" y="171945"/>
                  </a:lnTo>
                  <a:lnTo>
                    <a:pt x="158089" y="178447"/>
                  </a:lnTo>
                  <a:lnTo>
                    <a:pt x="158089" y="225666"/>
                  </a:lnTo>
                  <a:lnTo>
                    <a:pt x="135397" y="269514"/>
                  </a:lnTo>
                  <a:lnTo>
                    <a:pt x="100482" y="281533"/>
                  </a:lnTo>
                  <a:lnTo>
                    <a:pt x="153914" y="281533"/>
                  </a:lnTo>
                  <a:lnTo>
                    <a:pt x="161112" y="271144"/>
                  </a:lnTo>
                  <a:lnTo>
                    <a:pt x="196359" y="271144"/>
                  </a:lnTo>
                  <a:lnTo>
                    <a:pt x="196243" y="125183"/>
                  </a:lnTo>
                  <a:lnTo>
                    <a:pt x="157225" y="125183"/>
                  </a:lnTo>
                  <a:lnTo>
                    <a:pt x="155544" y="123012"/>
                  </a:lnTo>
                  <a:close/>
                </a:path>
                <a:path w="198120" h="312419">
                  <a:moveTo>
                    <a:pt x="196202" y="0"/>
                  </a:moveTo>
                  <a:lnTo>
                    <a:pt x="158089" y="0"/>
                  </a:lnTo>
                  <a:lnTo>
                    <a:pt x="158089" y="125183"/>
                  </a:lnTo>
                  <a:lnTo>
                    <a:pt x="196243" y="125183"/>
                  </a:lnTo>
                  <a:lnTo>
                    <a:pt x="19620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12727" y="1077912"/>
              <a:ext cx="131914" cy="17089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180367" y="961085"/>
              <a:ext cx="198120" cy="312420"/>
            </a:xfrm>
            <a:custGeom>
              <a:avLst/>
              <a:gdLst/>
              <a:ahLst/>
              <a:cxnLst/>
              <a:rect l="l" t="t" r="r" b="b"/>
              <a:pathLst>
                <a:path w="198120" h="312419">
                  <a:moveTo>
                    <a:pt x="196202" y="0"/>
                  </a:moveTo>
                  <a:lnTo>
                    <a:pt x="196202" y="253377"/>
                  </a:lnTo>
                  <a:lnTo>
                    <a:pt x="196290" y="267682"/>
                  </a:lnTo>
                  <a:lnTo>
                    <a:pt x="196580" y="282071"/>
                  </a:lnTo>
                  <a:lnTo>
                    <a:pt x="197113" y="295649"/>
                  </a:lnTo>
                  <a:lnTo>
                    <a:pt x="197929" y="307517"/>
                  </a:lnTo>
                  <a:lnTo>
                    <a:pt x="163702" y="307517"/>
                  </a:lnTo>
                  <a:lnTo>
                    <a:pt x="161988" y="271144"/>
                  </a:lnTo>
                  <a:lnTo>
                    <a:pt x="161112" y="271144"/>
                  </a:lnTo>
                  <a:lnTo>
                    <a:pt x="149824" y="287436"/>
                  </a:lnTo>
                  <a:lnTo>
                    <a:pt x="133829" y="300480"/>
                  </a:lnTo>
                  <a:lnTo>
                    <a:pt x="113609" y="309140"/>
                  </a:lnTo>
                  <a:lnTo>
                    <a:pt x="89649" y="312280"/>
                  </a:lnTo>
                  <a:lnTo>
                    <a:pt x="54263" y="304586"/>
                  </a:lnTo>
                  <a:lnTo>
                    <a:pt x="25822" y="282882"/>
                  </a:lnTo>
                  <a:lnTo>
                    <a:pt x="6881" y="249240"/>
                  </a:lnTo>
                  <a:lnTo>
                    <a:pt x="0" y="205727"/>
                  </a:lnTo>
                  <a:lnTo>
                    <a:pt x="7315" y="158719"/>
                  </a:lnTo>
                  <a:lnTo>
                    <a:pt x="27663" y="123282"/>
                  </a:lnTo>
                  <a:lnTo>
                    <a:pt x="57675" y="100917"/>
                  </a:lnTo>
                  <a:lnTo>
                    <a:pt x="93979" y="93129"/>
                  </a:lnTo>
                  <a:lnTo>
                    <a:pt x="116044" y="95762"/>
                  </a:lnTo>
                  <a:lnTo>
                    <a:pt x="134046" y="102822"/>
                  </a:lnTo>
                  <a:lnTo>
                    <a:pt x="147827" y="113049"/>
                  </a:lnTo>
                  <a:lnTo>
                    <a:pt x="157225" y="125183"/>
                  </a:lnTo>
                  <a:lnTo>
                    <a:pt x="158089" y="125183"/>
                  </a:lnTo>
                  <a:lnTo>
                    <a:pt x="158089" y="0"/>
                  </a:lnTo>
                  <a:lnTo>
                    <a:pt x="196202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/>
          <p:cNvGrpSpPr/>
          <p:nvPr/>
        </p:nvGrpSpPr>
        <p:grpSpPr>
          <a:xfrm>
            <a:off x="5525884" y="970064"/>
            <a:ext cx="350520" cy="304800"/>
            <a:chOff x="5525884" y="970064"/>
            <a:chExt cx="350520" cy="304800"/>
          </a:xfrm>
        </p:grpSpPr>
        <p:sp>
          <p:nvSpPr>
            <p:cNvPr id="57" name="object 57"/>
            <p:cNvSpPr/>
            <p:nvPr/>
          </p:nvSpPr>
          <p:spPr>
            <a:xfrm>
              <a:off x="5532069" y="976693"/>
              <a:ext cx="241300" cy="292100"/>
            </a:xfrm>
            <a:custGeom>
              <a:avLst/>
              <a:gdLst/>
              <a:ahLst/>
              <a:cxnLst/>
              <a:rect l="l" t="t" r="r" b="b"/>
              <a:pathLst>
                <a:path w="241300" h="292100">
                  <a:moveTo>
                    <a:pt x="241236" y="0"/>
                  </a:moveTo>
                  <a:lnTo>
                    <a:pt x="200952" y="0"/>
                  </a:lnTo>
                  <a:lnTo>
                    <a:pt x="142052" y="172535"/>
                  </a:lnTo>
                  <a:lnTo>
                    <a:pt x="133126" y="200201"/>
                  </a:lnTo>
                  <a:lnTo>
                    <a:pt x="125092" y="227054"/>
                  </a:lnTo>
                  <a:lnTo>
                    <a:pt x="118237" y="252933"/>
                  </a:lnTo>
                  <a:lnTo>
                    <a:pt x="117373" y="252933"/>
                  </a:lnTo>
                  <a:lnTo>
                    <a:pt x="110976" y="226981"/>
                  </a:lnTo>
                  <a:lnTo>
                    <a:pt x="103563" y="200304"/>
                  </a:lnTo>
                  <a:lnTo>
                    <a:pt x="95258" y="172655"/>
                  </a:lnTo>
                  <a:lnTo>
                    <a:pt x="40703" y="0"/>
                  </a:lnTo>
                  <a:lnTo>
                    <a:pt x="0" y="0"/>
                  </a:lnTo>
                  <a:lnTo>
                    <a:pt x="95275" y="291909"/>
                  </a:lnTo>
                  <a:lnTo>
                    <a:pt x="136855" y="291909"/>
                  </a:lnTo>
                  <a:lnTo>
                    <a:pt x="241236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5532069" y="976693"/>
              <a:ext cx="241300" cy="292100"/>
            </a:xfrm>
            <a:custGeom>
              <a:avLst/>
              <a:gdLst/>
              <a:ahLst/>
              <a:cxnLst/>
              <a:rect l="l" t="t" r="r" b="b"/>
              <a:pathLst>
                <a:path w="241300" h="292100">
                  <a:moveTo>
                    <a:pt x="95275" y="291909"/>
                  </a:moveTo>
                  <a:lnTo>
                    <a:pt x="0" y="0"/>
                  </a:lnTo>
                  <a:lnTo>
                    <a:pt x="40703" y="0"/>
                  </a:lnTo>
                  <a:lnTo>
                    <a:pt x="86182" y="143789"/>
                  </a:lnTo>
                  <a:lnTo>
                    <a:pt x="103563" y="200304"/>
                  </a:lnTo>
                  <a:lnTo>
                    <a:pt x="117373" y="252933"/>
                  </a:lnTo>
                  <a:lnTo>
                    <a:pt x="118237" y="252933"/>
                  </a:lnTo>
                  <a:lnTo>
                    <a:pt x="133126" y="200201"/>
                  </a:lnTo>
                  <a:lnTo>
                    <a:pt x="151587" y="144221"/>
                  </a:lnTo>
                  <a:lnTo>
                    <a:pt x="200952" y="0"/>
                  </a:lnTo>
                  <a:lnTo>
                    <a:pt x="241236" y="0"/>
                  </a:lnTo>
                  <a:lnTo>
                    <a:pt x="136855" y="291909"/>
                  </a:lnTo>
                  <a:lnTo>
                    <a:pt x="95275" y="291909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5822683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2875" y="82727"/>
                  </a:moveTo>
                  <a:lnTo>
                    <a:pt x="4762" y="82727"/>
                  </a:lnTo>
                  <a:lnTo>
                    <a:pt x="4762" y="292353"/>
                  </a:lnTo>
                  <a:lnTo>
                    <a:pt x="42875" y="292353"/>
                  </a:lnTo>
                  <a:lnTo>
                    <a:pt x="42875" y="82727"/>
                  </a:lnTo>
                  <a:close/>
                </a:path>
                <a:path w="47625" h="292734">
                  <a:moveTo>
                    <a:pt x="23812" y="0"/>
                  </a:moveTo>
                  <a:lnTo>
                    <a:pt x="14246" y="1832"/>
                  </a:lnTo>
                  <a:lnTo>
                    <a:pt x="6710" y="6872"/>
                  </a:lnTo>
                  <a:lnTo>
                    <a:pt x="1772" y="14428"/>
                  </a:lnTo>
                  <a:lnTo>
                    <a:pt x="0" y="23812"/>
                  </a:lnTo>
                  <a:lnTo>
                    <a:pt x="1698" y="32954"/>
                  </a:lnTo>
                  <a:lnTo>
                    <a:pt x="6440" y="40386"/>
                  </a:lnTo>
                  <a:lnTo>
                    <a:pt x="13699" y="45379"/>
                  </a:lnTo>
                  <a:lnTo>
                    <a:pt x="22948" y="47205"/>
                  </a:lnTo>
                  <a:lnTo>
                    <a:pt x="33191" y="45379"/>
                  </a:lnTo>
                  <a:lnTo>
                    <a:pt x="40920" y="40386"/>
                  </a:lnTo>
                  <a:lnTo>
                    <a:pt x="45728" y="32954"/>
                  </a:lnTo>
                  <a:lnTo>
                    <a:pt x="47205" y="23812"/>
                  </a:lnTo>
                  <a:lnTo>
                    <a:pt x="45559" y="14428"/>
                  </a:lnTo>
                  <a:lnTo>
                    <a:pt x="40867" y="6872"/>
                  </a:lnTo>
                  <a:lnTo>
                    <a:pt x="33495" y="1832"/>
                  </a:lnTo>
                  <a:lnTo>
                    <a:pt x="238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5822683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762" y="82727"/>
                  </a:moveTo>
                  <a:lnTo>
                    <a:pt x="42875" y="82727"/>
                  </a:lnTo>
                  <a:lnTo>
                    <a:pt x="42875" y="292353"/>
                  </a:lnTo>
                  <a:lnTo>
                    <a:pt x="4762" y="292353"/>
                  </a:lnTo>
                  <a:lnTo>
                    <a:pt x="4762" y="82727"/>
                  </a:lnTo>
                  <a:close/>
                </a:path>
                <a:path w="47625" h="292734">
                  <a:moveTo>
                    <a:pt x="47205" y="23812"/>
                  </a:moveTo>
                  <a:lnTo>
                    <a:pt x="45728" y="32954"/>
                  </a:lnTo>
                  <a:lnTo>
                    <a:pt x="40920" y="40386"/>
                  </a:lnTo>
                  <a:lnTo>
                    <a:pt x="33191" y="45379"/>
                  </a:lnTo>
                  <a:lnTo>
                    <a:pt x="22948" y="47205"/>
                  </a:lnTo>
                  <a:lnTo>
                    <a:pt x="13699" y="45379"/>
                  </a:lnTo>
                  <a:lnTo>
                    <a:pt x="6440" y="40385"/>
                  </a:lnTo>
                  <a:lnTo>
                    <a:pt x="1698" y="32954"/>
                  </a:lnTo>
                  <a:lnTo>
                    <a:pt x="0" y="23812"/>
                  </a:lnTo>
                  <a:lnTo>
                    <a:pt x="1772" y="14428"/>
                  </a:lnTo>
                  <a:lnTo>
                    <a:pt x="6710" y="6872"/>
                  </a:lnTo>
                  <a:lnTo>
                    <a:pt x="14246" y="1832"/>
                  </a:lnTo>
                  <a:lnTo>
                    <a:pt x="23812" y="0"/>
                  </a:lnTo>
                  <a:lnTo>
                    <a:pt x="33495" y="1832"/>
                  </a:lnTo>
                  <a:lnTo>
                    <a:pt x="40867" y="6872"/>
                  </a:lnTo>
                  <a:lnTo>
                    <a:pt x="45559" y="14428"/>
                  </a:lnTo>
                  <a:lnTo>
                    <a:pt x="47205" y="2381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1" name="object 6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925210" y="1048016"/>
            <a:ext cx="149669" cy="231089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6117958" y="970064"/>
            <a:ext cx="59690" cy="304800"/>
            <a:chOff x="6117958" y="970064"/>
            <a:chExt cx="59690" cy="304800"/>
          </a:xfrm>
        </p:grpSpPr>
        <p:sp>
          <p:nvSpPr>
            <p:cNvPr id="63" name="object 63"/>
            <p:cNvSpPr/>
            <p:nvPr/>
          </p:nvSpPr>
          <p:spPr>
            <a:xfrm>
              <a:off x="6124143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2875" y="82727"/>
                  </a:moveTo>
                  <a:lnTo>
                    <a:pt x="4762" y="82727"/>
                  </a:lnTo>
                  <a:lnTo>
                    <a:pt x="4762" y="292353"/>
                  </a:lnTo>
                  <a:lnTo>
                    <a:pt x="42875" y="292353"/>
                  </a:lnTo>
                  <a:lnTo>
                    <a:pt x="42875" y="82727"/>
                  </a:lnTo>
                  <a:close/>
                </a:path>
                <a:path w="47625" h="292734">
                  <a:moveTo>
                    <a:pt x="23825" y="0"/>
                  </a:moveTo>
                  <a:lnTo>
                    <a:pt x="14251" y="1832"/>
                  </a:lnTo>
                  <a:lnTo>
                    <a:pt x="6711" y="6872"/>
                  </a:lnTo>
                  <a:lnTo>
                    <a:pt x="1772" y="14428"/>
                  </a:lnTo>
                  <a:lnTo>
                    <a:pt x="0" y="23812"/>
                  </a:lnTo>
                  <a:lnTo>
                    <a:pt x="1698" y="32954"/>
                  </a:lnTo>
                  <a:lnTo>
                    <a:pt x="6440" y="40386"/>
                  </a:lnTo>
                  <a:lnTo>
                    <a:pt x="13699" y="45379"/>
                  </a:lnTo>
                  <a:lnTo>
                    <a:pt x="22948" y="47205"/>
                  </a:lnTo>
                  <a:lnTo>
                    <a:pt x="33198" y="45379"/>
                  </a:lnTo>
                  <a:lnTo>
                    <a:pt x="40932" y="40386"/>
                  </a:lnTo>
                  <a:lnTo>
                    <a:pt x="45741" y="32954"/>
                  </a:lnTo>
                  <a:lnTo>
                    <a:pt x="47218" y="23812"/>
                  </a:lnTo>
                  <a:lnTo>
                    <a:pt x="45572" y="14428"/>
                  </a:lnTo>
                  <a:lnTo>
                    <a:pt x="40879" y="6872"/>
                  </a:lnTo>
                  <a:lnTo>
                    <a:pt x="33507" y="1832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6124143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762" y="82727"/>
                  </a:moveTo>
                  <a:lnTo>
                    <a:pt x="42875" y="82727"/>
                  </a:lnTo>
                  <a:lnTo>
                    <a:pt x="42875" y="292353"/>
                  </a:lnTo>
                  <a:lnTo>
                    <a:pt x="4762" y="292353"/>
                  </a:lnTo>
                  <a:lnTo>
                    <a:pt x="4762" y="82727"/>
                  </a:lnTo>
                  <a:close/>
                </a:path>
                <a:path w="47625" h="292734">
                  <a:moveTo>
                    <a:pt x="47218" y="23812"/>
                  </a:moveTo>
                  <a:lnTo>
                    <a:pt x="45741" y="32954"/>
                  </a:lnTo>
                  <a:lnTo>
                    <a:pt x="40932" y="40386"/>
                  </a:lnTo>
                  <a:lnTo>
                    <a:pt x="33198" y="45379"/>
                  </a:lnTo>
                  <a:lnTo>
                    <a:pt x="22948" y="47205"/>
                  </a:lnTo>
                  <a:lnTo>
                    <a:pt x="13699" y="45379"/>
                  </a:lnTo>
                  <a:lnTo>
                    <a:pt x="6440" y="40385"/>
                  </a:lnTo>
                  <a:lnTo>
                    <a:pt x="1698" y="32954"/>
                  </a:lnTo>
                  <a:lnTo>
                    <a:pt x="0" y="23812"/>
                  </a:lnTo>
                  <a:lnTo>
                    <a:pt x="1772" y="14428"/>
                  </a:lnTo>
                  <a:lnTo>
                    <a:pt x="6711" y="6872"/>
                  </a:lnTo>
                  <a:lnTo>
                    <a:pt x="14251" y="1832"/>
                  </a:lnTo>
                  <a:lnTo>
                    <a:pt x="23825" y="0"/>
                  </a:lnTo>
                  <a:lnTo>
                    <a:pt x="33507" y="1832"/>
                  </a:lnTo>
                  <a:lnTo>
                    <a:pt x="40879" y="6872"/>
                  </a:lnTo>
                  <a:lnTo>
                    <a:pt x="45572" y="14428"/>
                  </a:lnTo>
                  <a:lnTo>
                    <a:pt x="47218" y="2381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5" name="object 65"/>
          <p:cNvGrpSpPr/>
          <p:nvPr/>
        </p:nvGrpSpPr>
        <p:grpSpPr>
          <a:xfrm>
            <a:off x="6239662" y="954887"/>
            <a:ext cx="212725" cy="325120"/>
            <a:chOff x="6239662" y="954887"/>
            <a:chExt cx="212725" cy="325120"/>
          </a:xfrm>
        </p:grpSpPr>
        <p:sp>
          <p:nvSpPr>
            <p:cNvPr id="66" name="object 66"/>
            <p:cNvSpPr/>
            <p:nvPr/>
          </p:nvSpPr>
          <p:spPr>
            <a:xfrm>
              <a:off x="6245847" y="961072"/>
              <a:ext cx="200660" cy="312420"/>
            </a:xfrm>
            <a:custGeom>
              <a:avLst/>
              <a:gdLst/>
              <a:ahLst/>
              <a:cxnLst/>
              <a:rect l="l" t="t" r="r" b="b"/>
              <a:pathLst>
                <a:path w="200660" h="312419">
                  <a:moveTo>
                    <a:pt x="68108" y="272872"/>
                  </a:moveTo>
                  <a:lnTo>
                    <a:pt x="35953" y="272872"/>
                  </a:lnTo>
                  <a:lnTo>
                    <a:pt x="49226" y="290720"/>
                  </a:lnTo>
                  <a:lnTo>
                    <a:pt x="65506" y="302968"/>
                  </a:lnTo>
                  <a:lnTo>
                    <a:pt x="84549" y="310019"/>
                  </a:lnTo>
                  <a:lnTo>
                    <a:pt x="106108" y="312280"/>
                  </a:lnTo>
                  <a:lnTo>
                    <a:pt x="140533" y="305291"/>
                  </a:lnTo>
                  <a:lnTo>
                    <a:pt x="170649" y="284294"/>
                  </a:lnTo>
                  <a:lnTo>
                    <a:pt x="172002" y="282073"/>
                  </a:lnTo>
                  <a:lnTo>
                    <a:pt x="98973" y="282073"/>
                  </a:lnTo>
                  <a:lnTo>
                    <a:pt x="78729" y="278711"/>
                  </a:lnTo>
                  <a:lnTo>
                    <a:pt x="68108" y="272872"/>
                  </a:lnTo>
                  <a:close/>
                </a:path>
                <a:path w="200660" h="312419">
                  <a:moveTo>
                    <a:pt x="39408" y="0"/>
                  </a:moveTo>
                  <a:lnTo>
                    <a:pt x="1727" y="0"/>
                  </a:lnTo>
                  <a:lnTo>
                    <a:pt x="1705" y="255476"/>
                  </a:lnTo>
                  <a:lnTo>
                    <a:pt x="1578" y="267687"/>
                  </a:lnTo>
                  <a:lnTo>
                    <a:pt x="1527" y="269570"/>
                  </a:lnTo>
                  <a:lnTo>
                    <a:pt x="1437" y="272872"/>
                  </a:lnTo>
                  <a:lnTo>
                    <a:pt x="1348" y="276138"/>
                  </a:lnTo>
                  <a:lnTo>
                    <a:pt x="1278" y="278711"/>
                  </a:lnTo>
                  <a:lnTo>
                    <a:pt x="1187" y="282073"/>
                  </a:lnTo>
                  <a:lnTo>
                    <a:pt x="634" y="295649"/>
                  </a:lnTo>
                  <a:lnTo>
                    <a:pt x="243" y="302968"/>
                  </a:lnTo>
                  <a:lnTo>
                    <a:pt x="118" y="305291"/>
                  </a:lnTo>
                  <a:lnTo>
                    <a:pt x="0" y="307517"/>
                  </a:lnTo>
                  <a:lnTo>
                    <a:pt x="32918" y="307517"/>
                  </a:lnTo>
                  <a:lnTo>
                    <a:pt x="34645" y="272872"/>
                  </a:lnTo>
                  <a:lnTo>
                    <a:pt x="68108" y="272872"/>
                  </a:lnTo>
                  <a:lnTo>
                    <a:pt x="41148" y="237363"/>
                  </a:lnTo>
                  <a:lnTo>
                    <a:pt x="39408" y="228257"/>
                  </a:lnTo>
                  <a:lnTo>
                    <a:pt x="39408" y="179755"/>
                  </a:lnTo>
                  <a:lnTo>
                    <a:pt x="40716" y="174548"/>
                  </a:lnTo>
                  <a:lnTo>
                    <a:pt x="41579" y="170230"/>
                  </a:lnTo>
                  <a:lnTo>
                    <a:pt x="50282" y="150677"/>
                  </a:lnTo>
                  <a:lnTo>
                    <a:pt x="63774" y="135955"/>
                  </a:lnTo>
                  <a:lnTo>
                    <a:pt x="71549" y="131686"/>
                  </a:lnTo>
                  <a:lnTo>
                    <a:pt x="39408" y="131686"/>
                  </a:lnTo>
                  <a:lnTo>
                    <a:pt x="39408" y="0"/>
                  </a:lnTo>
                  <a:close/>
                </a:path>
                <a:path w="200660" h="312419">
                  <a:moveTo>
                    <a:pt x="175949" y="123444"/>
                  </a:moveTo>
                  <a:lnTo>
                    <a:pt x="99618" y="123444"/>
                  </a:lnTo>
                  <a:lnTo>
                    <a:pt x="126533" y="129718"/>
                  </a:lnTo>
                  <a:lnTo>
                    <a:pt x="146061" y="146672"/>
                  </a:lnTo>
                  <a:lnTo>
                    <a:pt x="157956" y="171503"/>
                  </a:lnTo>
                  <a:lnTo>
                    <a:pt x="161975" y="201409"/>
                  </a:lnTo>
                  <a:lnTo>
                    <a:pt x="157632" y="234275"/>
                  </a:lnTo>
                  <a:lnTo>
                    <a:pt x="145089" y="259713"/>
                  </a:lnTo>
                  <a:lnTo>
                    <a:pt x="125076" y="276138"/>
                  </a:lnTo>
                  <a:lnTo>
                    <a:pt x="97827" y="282073"/>
                  </a:lnTo>
                  <a:lnTo>
                    <a:pt x="172002" y="282073"/>
                  </a:lnTo>
                  <a:lnTo>
                    <a:pt x="191994" y="249245"/>
                  </a:lnTo>
                  <a:lnTo>
                    <a:pt x="200101" y="200101"/>
                  </a:lnTo>
                  <a:lnTo>
                    <a:pt x="193785" y="156533"/>
                  </a:lnTo>
                  <a:lnTo>
                    <a:pt x="175949" y="123444"/>
                  </a:lnTo>
                  <a:close/>
                </a:path>
                <a:path w="200660" h="312419">
                  <a:moveTo>
                    <a:pt x="111734" y="93129"/>
                  </a:moveTo>
                  <a:lnTo>
                    <a:pt x="88211" y="95863"/>
                  </a:lnTo>
                  <a:lnTo>
                    <a:pt x="68378" y="103635"/>
                  </a:lnTo>
                  <a:lnTo>
                    <a:pt x="52357" y="115792"/>
                  </a:lnTo>
                  <a:lnTo>
                    <a:pt x="40271" y="131686"/>
                  </a:lnTo>
                  <a:lnTo>
                    <a:pt x="71549" y="131686"/>
                  </a:lnTo>
                  <a:lnTo>
                    <a:pt x="80679" y="126673"/>
                  </a:lnTo>
                  <a:lnTo>
                    <a:pt x="99618" y="123444"/>
                  </a:lnTo>
                  <a:lnTo>
                    <a:pt x="175949" y="123444"/>
                  </a:lnTo>
                  <a:lnTo>
                    <a:pt x="175572" y="122745"/>
                  </a:lnTo>
                  <a:lnTo>
                    <a:pt x="147532" y="100892"/>
                  </a:lnTo>
                  <a:lnTo>
                    <a:pt x="111734" y="9312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79070" y="1078331"/>
              <a:ext cx="134937" cy="17089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6245847" y="961072"/>
              <a:ext cx="200660" cy="312420"/>
            </a:xfrm>
            <a:custGeom>
              <a:avLst/>
              <a:gdLst/>
              <a:ahLst/>
              <a:cxnLst/>
              <a:rect l="l" t="t" r="r" b="b"/>
              <a:pathLst>
                <a:path w="200660" h="312419">
                  <a:moveTo>
                    <a:pt x="0" y="307517"/>
                  </a:moveTo>
                  <a:lnTo>
                    <a:pt x="634" y="295649"/>
                  </a:lnTo>
                  <a:lnTo>
                    <a:pt x="1187" y="282073"/>
                  </a:lnTo>
                  <a:lnTo>
                    <a:pt x="1578" y="267687"/>
                  </a:lnTo>
                  <a:lnTo>
                    <a:pt x="1727" y="253390"/>
                  </a:lnTo>
                  <a:lnTo>
                    <a:pt x="1727" y="0"/>
                  </a:lnTo>
                  <a:lnTo>
                    <a:pt x="39408" y="0"/>
                  </a:lnTo>
                  <a:lnTo>
                    <a:pt x="39408" y="131686"/>
                  </a:lnTo>
                  <a:lnTo>
                    <a:pt x="40271" y="131686"/>
                  </a:lnTo>
                  <a:lnTo>
                    <a:pt x="52357" y="115792"/>
                  </a:lnTo>
                  <a:lnTo>
                    <a:pt x="68378" y="103635"/>
                  </a:lnTo>
                  <a:lnTo>
                    <a:pt x="88211" y="95863"/>
                  </a:lnTo>
                  <a:lnTo>
                    <a:pt x="111734" y="93129"/>
                  </a:lnTo>
                  <a:lnTo>
                    <a:pt x="147532" y="100892"/>
                  </a:lnTo>
                  <a:lnTo>
                    <a:pt x="175572" y="122745"/>
                  </a:lnTo>
                  <a:lnTo>
                    <a:pt x="193785" y="156533"/>
                  </a:lnTo>
                  <a:lnTo>
                    <a:pt x="200101" y="200101"/>
                  </a:lnTo>
                  <a:lnTo>
                    <a:pt x="191994" y="249245"/>
                  </a:lnTo>
                  <a:lnTo>
                    <a:pt x="170649" y="284294"/>
                  </a:lnTo>
                  <a:lnTo>
                    <a:pt x="140533" y="305291"/>
                  </a:lnTo>
                  <a:lnTo>
                    <a:pt x="106108" y="312280"/>
                  </a:lnTo>
                  <a:lnTo>
                    <a:pt x="84549" y="310019"/>
                  </a:lnTo>
                  <a:lnTo>
                    <a:pt x="65506" y="302968"/>
                  </a:lnTo>
                  <a:lnTo>
                    <a:pt x="49226" y="290720"/>
                  </a:lnTo>
                  <a:lnTo>
                    <a:pt x="35953" y="272872"/>
                  </a:lnTo>
                  <a:lnTo>
                    <a:pt x="34645" y="272872"/>
                  </a:lnTo>
                  <a:lnTo>
                    <a:pt x="32918" y="307517"/>
                  </a:lnTo>
                  <a:lnTo>
                    <a:pt x="0" y="307517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/>
          <p:cNvGrpSpPr/>
          <p:nvPr/>
        </p:nvGrpSpPr>
        <p:grpSpPr>
          <a:xfrm>
            <a:off x="6501714" y="970064"/>
            <a:ext cx="59690" cy="304800"/>
            <a:chOff x="6501714" y="970064"/>
            <a:chExt cx="59690" cy="304800"/>
          </a:xfrm>
        </p:grpSpPr>
        <p:sp>
          <p:nvSpPr>
            <p:cNvPr id="70" name="object 70"/>
            <p:cNvSpPr/>
            <p:nvPr/>
          </p:nvSpPr>
          <p:spPr>
            <a:xfrm>
              <a:off x="6507899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2875" y="82727"/>
                  </a:moveTo>
                  <a:lnTo>
                    <a:pt x="4762" y="82727"/>
                  </a:lnTo>
                  <a:lnTo>
                    <a:pt x="4762" y="292353"/>
                  </a:lnTo>
                  <a:lnTo>
                    <a:pt x="42875" y="292353"/>
                  </a:lnTo>
                  <a:lnTo>
                    <a:pt x="42875" y="82727"/>
                  </a:lnTo>
                  <a:close/>
                </a:path>
                <a:path w="47625" h="292734">
                  <a:moveTo>
                    <a:pt x="23825" y="0"/>
                  </a:moveTo>
                  <a:lnTo>
                    <a:pt x="14251" y="1832"/>
                  </a:lnTo>
                  <a:lnTo>
                    <a:pt x="6711" y="6872"/>
                  </a:lnTo>
                  <a:lnTo>
                    <a:pt x="1772" y="14428"/>
                  </a:lnTo>
                  <a:lnTo>
                    <a:pt x="0" y="23812"/>
                  </a:lnTo>
                  <a:lnTo>
                    <a:pt x="1698" y="32954"/>
                  </a:lnTo>
                  <a:lnTo>
                    <a:pt x="6440" y="40386"/>
                  </a:lnTo>
                  <a:lnTo>
                    <a:pt x="13699" y="45379"/>
                  </a:lnTo>
                  <a:lnTo>
                    <a:pt x="22948" y="47205"/>
                  </a:lnTo>
                  <a:lnTo>
                    <a:pt x="33198" y="45379"/>
                  </a:lnTo>
                  <a:lnTo>
                    <a:pt x="40930" y="40386"/>
                  </a:lnTo>
                  <a:lnTo>
                    <a:pt x="45735" y="32954"/>
                  </a:lnTo>
                  <a:lnTo>
                    <a:pt x="47205" y="23812"/>
                  </a:lnTo>
                  <a:lnTo>
                    <a:pt x="45561" y="14428"/>
                  </a:lnTo>
                  <a:lnTo>
                    <a:pt x="40873" y="6872"/>
                  </a:lnTo>
                  <a:lnTo>
                    <a:pt x="33505" y="1832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6507899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762" y="82727"/>
                  </a:moveTo>
                  <a:lnTo>
                    <a:pt x="42875" y="82727"/>
                  </a:lnTo>
                  <a:lnTo>
                    <a:pt x="42875" y="292353"/>
                  </a:lnTo>
                  <a:lnTo>
                    <a:pt x="4762" y="292353"/>
                  </a:lnTo>
                  <a:lnTo>
                    <a:pt x="4762" y="82727"/>
                  </a:lnTo>
                  <a:close/>
                </a:path>
                <a:path w="47625" h="292734">
                  <a:moveTo>
                    <a:pt x="47205" y="23812"/>
                  </a:moveTo>
                  <a:lnTo>
                    <a:pt x="45735" y="32954"/>
                  </a:lnTo>
                  <a:lnTo>
                    <a:pt x="40930" y="40386"/>
                  </a:lnTo>
                  <a:lnTo>
                    <a:pt x="33198" y="45379"/>
                  </a:lnTo>
                  <a:lnTo>
                    <a:pt x="22948" y="47205"/>
                  </a:lnTo>
                  <a:lnTo>
                    <a:pt x="13699" y="45379"/>
                  </a:lnTo>
                  <a:lnTo>
                    <a:pt x="6440" y="40385"/>
                  </a:lnTo>
                  <a:lnTo>
                    <a:pt x="1698" y="32954"/>
                  </a:lnTo>
                  <a:lnTo>
                    <a:pt x="0" y="23812"/>
                  </a:lnTo>
                  <a:lnTo>
                    <a:pt x="1772" y="14428"/>
                  </a:lnTo>
                  <a:lnTo>
                    <a:pt x="6711" y="6872"/>
                  </a:lnTo>
                  <a:lnTo>
                    <a:pt x="14251" y="1832"/>
                  </a:lnTo>
                  <a:lnTo>
                    <a:pt x="23825" y="0"/>
                  </a:lnTo>
                  <a:lnTo>
                    <a:pt x="33505" y="1832"/>
                  </a:lnTo>
                  <a:lnTo>
                    <a:pt x="40873" y="6872"/>
                  </a:lnTo>
                  <a:lnTo>
                    <a:pt x="45561" y="14428"/>
                  </a:lnTo>
                  <a:lnTo>
                    <a:pt x="47205" y="2381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2" name="object 72"/>
          <p:cNvGrpSpPr/>
          <p:nvPr/>
        </p:nvGrpSpPr>
        <p:grpSpPr>
          <a:xfrm>
            <a:off x="6625132" y="954900"/>
            <a:ext cx="50800" cy="320040"/>
            <a:chOff x="6625132" y="954900"/>
            <a:chExt cx="50800" cy="320040"/>
          </a:xfrm>
        </p:grpSpPr>
        <p:sp>
          <p:nvSpPr>
            <p:cNvPr id="73" name="object 73"/>
            <p:cNvSpPr/>
            <p:nvPr/>
          </p:nvSpPr>
          <p:spPr>
            <a:xfrm>
              <a:off x="6631317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4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6631317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4" h="307975">
                  <a:moveTo>
                    <a:pt x="0" y="0"/>
                  </a:moveTo>
                  <a:lnTo>
                    <a:pt x="38112" y="0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5" name="object 75"/>
          <p:cNvGrpSpPr/>
          <p:nvPr/>
        </p:nvGrpSpPr>
        <p:grpSpPr>
          <a:xfrm>
            <a:off x="6720865" y="970064"/>
            <a:ext cx="59690" cy="304800"/>
            <a:chOff x="6720865" y="970064"/>
            <a:chExt cx="59690" cy="304800"/>
          </a:xfrm>
        </p:grpSpPr>
        <p:sp>
          <p:nvSpPr>
            <p:cNvPr id="76" name="object 76"/>
            <p:cNvSpPr/>
            <p:nvPr/>
          </p:nvSpPr>
          <p:spPr>
            <a:xfrm>
              <a:off x="6727050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2875" y="82727"/>
                  </a:moveTo>
                  <a:lnTo>
                    <a:pt x="4762" y="82727"/>
                  </a:lnTo>
                  <a:lnTo>
                    <a:pt x="4762" y="292353"/>
                  </a:lnTo>
                  <a:lnTo>
                    <a:pt x="42875" y="292353"/>
                  </a:lnTo>
                  <a:lnTo>
                    <a:pt x="42875" y="82727"/>
                  </a:lnTo>
                  <a:close/>
                </a:path>
                <a:path w="47625" h="292734">
                  <a:moveTo>
                    <a:pt x="23825" y="0"/>
                  </a:moveTo>
                  <a:lnTo>
                    <a:pt x="14257" y="1832"/>
                  </a:lnTo>
                  <a:lnTo>
                    <a:pt x="6716" y="6872"/>
                  </a:lnTo>
                  <a:lnTo>
                    <a:pt x="1774" y="14428"/>
                  </a:lnTo>
                  <a:lnTo>
                    <a:pt x="0" y="23812"/>
                  </a:lnTo>
                  <a:lnTo>
                    <a:pt x="1698" y="32954"/>
                  </a:lnTo>
                  <a:lnTo>
                    <a:pt x="6442" y="40386"/>
                  </a:lnTo>
                  <a:lnTo>
                    <a:pt x="13705" y="45379"/>
                  </a:lnTo>
                  <a:lnTo>
                    <a:pt x="22961" y="47205"/>
                  </a:lnTo>
                  <a:lnTo>
                    <a:pt x="33204" y="45379"/>
                  </a:lnTo>
                  <a:lnTo>
                    <a:pt x="40933" y="40386"/>
                  </a:lnTo>
                  <a:lnTo>
                    <a:pt x="45741" y="32954"/>
                  </a:lnTo>
                  <a:lnTo>
                    <a:pt x="47218" y="23812"/>
                  </a:lnTo>
                  <a:lnTo>
                    <a:pt x="45572" y="14428"/>
                  </a:lnTo>
                  <a:lnTo>
                    <a:pt x="40879" y="6872"/>
                  </a:lnTo>
                  <a:lnTo>
                    <a:pt x="33507" y="1832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6727050" y="976249"/>
              <a:ext cx="47625" cy="292735"/>
            </a:xfrm>
            <a:custGeom>
              <a:avLst/>
              <a:gdLst/>
              <a:ahLst/>
              <a:cxnLst/>
              <a:rect l="l" t="t" r="r" b="b"/>
              <a:pathLst>
                <a:path w="47625" h="292734">
                  <a:moveTo>
                    <a:pt x="4762" y="82727"/>
                  </a:moveTo>
                  <a:lnTo>
                    <a:pt x="42875" y="82727"/>
                  </a:lnTo>
                  <a:lnTo>
                    <a:pt x="42875" y="292353"/>
                  </a:lnTo>
                  <a:lnTo>
                    <a:pt x="4762" y="292353"/>
                  </a:lnTo>
                  <a:lnTo>
                    <a:pt x="4762" y="82727"/>
                  </a:lnTo>
                  <a:close/>
                </a:path>
                <a:path w="47625" h="292734">
                  <a:moveTo>
                    <a:pt x="47218" y="23812"/>
                  </a:moveTo>
                  <a:lnTo>
                    <a:pt x="45741" y="32954"/>
                  </a:lnTo>
                  <a:lnTo>
                    <a:pt x="40933" y="40386"/>
                  </a:lnTo>
                  <a:lnTo>
                    <a:pt x="33204" y="45379"/>
                  </a:lnTo>
                  <a:lnTo>
                    <a:pt x="22961" y="47205"/>
                  </a:lnTo>
                  <a:lnTo>
                    <a:pt x="13705" y="45379"/>
                  </a:lnTo>
                  <a:lnTo>
                    <a:pt x="6442" y="40385"/>
                  </a:lnTo>
                  <a:lnTo>
                    <a:pt x="1698" y="32954"/>
                  </a:lnTo>
                  <a:lnTo>
                    <a:pt x="0" y="23812"/>
                  </a:lnTo>
                  <a:lnTo>
                    <a:pt x="1774" y="14428"/>
                  </a:lnTo>
                  <a:lnTo>
                    <a:pt x="6716" y="6872"/>
                  </a:lnTo>
                  <a:lnTo>
                    <a:pt x="14257" y="1832"/>
                  </a:lnTo>
                  <a:lnTo>
                    <a:pt x="23825" y="0"/>
                  </a:lnTo>
                  <a:lnTo>
                    <a:pt x="33507" y="1832"/>
                  </a:lnTo>
                  <a:lnTo>
                    <a:pt x="40879" y="6872"/>
                  </a:lnTo>
                  <a:lnTo>
                    <a:pt x="45572" y="14428"/>
                  </a:lnTo>
                  <a:lnTo>
                    <a:pt x="47218" y="2381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8" name="object 78"/>
          <p:cNvGrpSpPr/>
          <p:nvPr/>
        </p:nvGrpSpPr>
        <p:grpSpPr>
          <a:xfrm>
            <a:off x="6820496" y="992593"/>
            <a:ext cx="389890" cy="378460"/>
            <a:chOff x="6820496" y="992593"/>
            <a:chExt cx="389890" cy="378460"/>
          </a:xfrm>
        </p:grpSpPr>
        <p:sp>
          <p:nvSpPr>
            <p:cNvPr id="79" name="object 79"/>
            <p:cNvSpPr/>
            <p:nvPr/>
          </p:nvSpPr>
          <p:spPr>
            <a:xfrm>
              <a:off x="6826681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59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6826681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59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6965708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4" h="305434">
                  <a:moveTo>
                    <a:pt x="197065" y="0"/>
                  </a:moveTo>
                  <a:lnTo>
                    <a:pt x="156781" y="0"/>
                  </a:lnTo>
                  <a:lnTo>
                    <a:pt x="111466" y="134471"/>
                  </a:lnTo>
                  <a:lnTo>
                    <a:pt x="101777" y="166751"/>
                  </a:lnTo>
                  <a:lnTo>
                    <a:pt x="100914" y="166751"/>
                  </a:lnTo>
                  <a:lnTo>
                    <a:pt x="94688" y="145797"/>
                  </a:lnTo>
                  <a:lnTo>
                    <a:pt x="87490" y="123863"/>
                  </a:lnTo>
                  <a:lnTo>
                    <a:pt x="41579" y="0"/>
                  </a:lnTo>
                  <a:lnTo>
                    <a:pt x="0" y="0"/>
                  </a:lnTo>
                  <a:lnTo>
                    <a:pt x="77520" y="193167"/>
                  </a:lnTo>
                  <a:lnTo>
                    <a:pt x="79260" y="197929"/>
                  </a:lnTo>
                  <a:lnTo>
                    <a:pt x="80124" y="200964"/>
                  </a:lnTo>
                  <a:lnTo>
                    <a:pt x="80124" y="205295"/>
                  </a:lnTo>
                  <a:lnTo>
                    <a:pt x="53212" y="247303"/>
                  </a:lnTo>
                  <a:lnTo>
                    <a:pt x="19330" y="270446"/>
                  </a:lnTo>
                  <a:lnTo>
                    <a:pt x="11684" y="273304"/>
                  </a:lnTo>
                  <a:lnTo>
                    <a:pt x="21209" y="305346"/>
                  </a:lnTo>
                  <a:lnTo>
                    <a:pt x="67995" y="280657"/>
                  </a:lnTo>
                  <a:lnTo>
                    <a:pt x="103457" y="233554"/>
                  </a:lnTo>
                  <a:lnTo>
                    <a:pt x="120802" y="197095"/>
                  </a:lnTo>
                  <a:lnTo>
                    <a:pt x="139890" y="149428"/>
                  </a:lnTo>
                  <a:lnTo>
                    <a:pt x="19706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6965708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4" h="305434">
                  <a:moveTo>
                    <a:pt x="41579" y="0"/>
                  </a:moveTo>
                  <a:lnTo>
                    <a:pt x="87490" y="123863"/>
                  </a:lnTo>
                  <a:lnTo>
                    <a:pt x="100914" y="166751"/>
                  </a:lnTo>
                  <a:lnTo>
                    <a:pt x="101777" y="166751"/>
                  </a:lnTo>
                  <a:lnTo>
                    <a:pt x="104789" y="156748"/>
                  </a:lnTo>
                  <a:lnTo>
                    <a:pt x="108005" y="145853"/>
                  </a:lnTo>
                  <a:lnTo>
                    <a:pt x="111466" y="134471"/>
                  </a:lnTo>
                  <a:lnTo>
                    <a:pt x="115214" y="123012"/>
                  </a:lnTo>
                  <a:lnTo>
                    <a:pt x="156781" y="0"/>
                  </a:lnTo>
                  <a:lnTo>
                    <a:pt x="197065" y="0"/>
                  </a:lnTo>
                  <a:lnTo>
                    <a:pt x="139890" y="149428"/>
                  </a:lnTo>
                  <a:lnTo>
                    <a:pt x="120802" y="197095"/>
                  </a:lnTo>
                  <a:lnTo>
                    <a:pt x="103457" y="233554"/>
                  </a:lnTo>
                  <a:lnTo>
                    <a:pt x="67995" y="280657"/>
                  </a:lnTo>
                  <a:lnTo>
                    <a:pt x="29923" y="303069"/>
                  </a:lnTo>
                  <a:lnTo>
                    <a:pt x="21209" y="305346"/>
                  </a:lnTo>
                  <a:lnTo>
                    <a:pt x="11684" y="273304"/>
                  </a:lnTo>
                  <a:lnTo>
                    <a:pt x="19330" y="270446"/>
                  </a:lnTo>
                  <a:lnTo>
                    <a:pt x="27711" y="266417"/>
                  </a:lnTo>
                  <a:lnTo>
                    <a:pt x="61714" y="237666"/>
                  </a:lnTo>
                  <a:lnTo>
                    <a:pt x="80124" y="205295"/>
                  </a:lnTo>
                  <a:lnTo>
                    <a:pt x="80124" y="203123"/>
                  </a:lnTo>
                  <a:lnTo>
                    <a:pt x="80124" y="200964"/>
                  </a:lnTo>
                  <a:lnTo>
                    <a:pt x="79260" y="197929"/>
                  </a:lnTo>
                  <a:lnTo>
                    <a:pt x="77520" y="193167"/>
                  </a:lnTo>
                  <a:lnTo>
                    <a:pt x="0" y="0"/>
                  </a:lnTo>
                  <a:lnTo>
                    <a:pt x="41579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46201" y="1212608"/>
              <a:ext cx="63919" cy="66929"/>
            </a:xfrm>
            <a:prstGeom prst="rect">
              <a:avLst/>
            </a:prstGeom>
          </p:spPr>
        </p:pic>
      </p:grpSp>
      <p:pic>
        <p:nvPicPr>
          <p:cNvPr id="84" name="object 8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08303" y="2097023"/>
            <a:ext cx="2255520" cy="2346960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697223" y="2481072"/>
            <a:ext cx="2255520" cy="2346960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486144" y="2097023"/>
            <a:ext cx="2255520" cy="2346959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275064" y="2481072"/>
            <a:ext cx="2255520" cy="2346960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88" name="object 8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89" name="object 89"/>
          <p:cNvSpPr/>
          <p:nvPr/>
        </p:nvSpPr>
        <p:spPr>
          <a:xfrm>
            <a:off x="11509045" y="6479006"/>
            <a:ext cx="86995" cy="57785"/>
          </a:xfrm>
          <a:custGeom>
            <a:avLst/>
            <a:gdLst/>
            <a:ahLst/>
            <a:cxnLst/>
            <a:rect l="l" t="t" r="r" b="b"/>
            <a:pathLst>
              <a:path w="86995" h="57784">
                <a:moveTo>
                  <a:pt x="19177" y="0"/>
                </a:moveTo>
                <a:lnTo>
                  <a:pt x="12547" y="0"/>
                </a:lnTo>
                <a:lnTo>
                  <a:pt x="0" y="6705"/>
                </a:lnTo>
                <a:lnTo>
                  <a:pt x="1498" y="12636"/>
                </a:lnTo>
                <a:lnTo>
                  <a:pt x="11480" y="7239"/>
                </a:lnTo>
                <a:lnTo>
                  <a:pt x="11671" y="7239"/>
                </a:lnTo>
                <a:lnTo>
                  <a:pt x="11671" y="57429"/>
                </a:lnTo>
                <a:lnTo>
                  <a:pt x="19177" y="57429"/>
                </a:lnTo>
                <a:lnTo>
                  <a:pt x="19177" y="0"/>
                </a:lnTo>
                <a:close/>
              </a:path>
              <a:path w="86995" h="57784">
                <a:moveTo>
                  <a:pt x="86423" y="0"/>
                </a:moveTo>
                <a:lnTo>
                  <a:pt x="50190" y="0"/>
                </a:lnTo>
                <a:lnTo>
                  <a:pt x="50190" y="6451"/>
                </a:lnTo>
                <a:lnTo>
                  <a:pt x="78295" y="6451"/>
                </a:lnTo>
                <a:lnTo>
                  <a:pt x="78295" y="6616"/>
                </a:lnTo>
                <a:lnTo>
                  <a:pt x="53378" y="57429"/>
                </a:lnTo>
                <a:lnTo>
                  <a:pt x="61417" y="57429"/>
                </a:lnTo>
                <a:lnTo>
                  <a:pt x="86423" y="5118"/>
                </a:lnTo>
                <a:lnTo>
                  <a:pt x="86423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401" y="431037"/>
            <a:ext cx="1042669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25" b="1">
                <a:solidFill>
                  <a:srgbClr val="0F89C6"/>
                </a:solidFill>
                <a:latin typeface="Arial"/>
                <a:cs typeface="Arial"/>
              </a:rPr>
              <a:t>SERVICE</a:t>
            </a:r>
            <a:r>
              <a:rPr dirty="0" sz="900" spc="-3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0F89C6"/>
                </a:solidFill>
                <a:latin typeface="Arial"/>
                <a:cs typeface="Arial"/>
              </a:rPr>
              <a:t>SECTION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7649" y="931584"/>
            <a:ext cx="6814184" cy="2940685"/>
          </a:xfrm>
          <a:prstGeom prst="rect">
            <a:avLst/>
          </a:prstGeom>
        </p:spPr>
        <p:txBody>
          <a:bodyPr wrap="square" lIns="0" tIns="142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dirty="0" sz="8600" spc="-25" b="1">
                <a:solidFill>
                  <a:srgbClr val="F47C2B"/>
                </a:solidFill>
                <a:latin typeface="Arial"/>
                <a:cs typeface="Arial"/>
              </a:rPr>
              <a:t>05.</a:t>
            </a:r>
            <a:endParaRPr sz="8600">
              <a:latin typeface="Arial"/>
              <a:cs typeface="Arial"/>
            </a:endParaRPr>
          </a:p>
          <a:p>
            <a:pPr marL="104139">
              <a:lnSpc>
                <a:spcPct val="100000"/>
              </a:lnSpc>
              <a:spcBef>
                <a:spcPts val="450"/>
              </a:spcBef>
            </a:pPr>
            <a:r>
              <a:rPr dirty="0" sz="3800" spc="-50" b="1">
                <a:solidFill>
                  <a:srgbClr val="063B5A"/>
                </a:solidFill>
                <a:latin typeface="Arial"/>
                <a:cs typeface="Arial"/>
              </a:rPr>
              <a:t>M</a:t>
            </a:r>
            <a:r>
              <a:rPr dirty="0" sz="3800" spc="-55" b="1">
                <a:solidFill>
                  <a:srgbClr val="063B5A"/>
                </a:solidFill>
                <a:latin typeface="Arial"/>
                <a:cs typeface="Arial"/>
              </a:rPr>
              <a:t>e</a:t>
            </a:r>
            <a:r>
              <a:rPr dirty="0" sz="3800" spc="-590" b="1">
                <a:solidFill>
                  <a:srgbClr val="063B5A"/>
                </a:solidFill>
                <a:latin typeface="Arial"/>
                <a:cs typeface="Arial"/>
              </a:rPr>
              <a:t>s</a:t>
            </a:r>
            <a:r>
              <a:rPr dirty="0" sz="3800" spc="-640" b="1">
                <a:solidFill>
                  <a:srgbClr val="063B5A"/>
                </a:solidFill>
                <a:latin typeface="Arial"/>
                <a:cs typeface="Arial"/>
              </a:rPr>
              <a:t>s</a:t>
            </a:r>
            <a:r>
              <a:rPr dirty="0" sz="3800" spc="-130" b="1">
                <a:solidFill>
                  <a:srgbClr val="063B5A"/>
                </a:solidFill>
                <a:latin typeface="Arial"/>
                <a:cs typeface="Arial"/>
              </a:rPr>
              <a:t>a</a:t>
            </a:r>
            <a:r>
              <a:rPr dirty="0" sz="3800" spc="-140" b="1">
                <a:solidFill>
                  <a:srgbClr val="063B5A"/>
                </a:solidFill>
                <a:latin typeface="Arial"/>
                <a:cs typeface="Arial"/>
              </a:rPr>
              <a:t>g</a:t>
            </a:r>
            <a:r>
              <a:rPr dirty="0" sz="3800" spc="-25" b="1">
                <a:solidFill>
                  <a:srgbClr val="063B5A"/>
                </a:solidFill>
                <a:latin typeface="Arial"/>
                <a:cs typeface="Arial"/>
              </a:rPr>
              <a:t>i</a:t>
            </a:r>
            <a:r>
              <a:rPr dirty="0" sz="3800" spc="-210" b="1">
                <a:solidFill>
                  <a:srgbClr val="063B5A"/>
                </a:solidFill>
                <a:latin typeface="Arial"/>
                <a:cs typeface="Arial"/>
              </a:rPr>
              <a:t>n</a:t>
            </a:r>
            <a:r>
              <a:rPr dirty="0" sz="3800" spc="-25" b="1">
                <a:solidFill>
                  <a:srgbClr val="063B5A"/>
                </a:solidFill>
                <a:latin typeface="Arial"/>
                <a:cs typeface="Arial"/>
              </a:rPr>
              <a:t>g</a:t>
            </a:r>
            <a:r>
              <a:rPr dirty="0" sz="3800" spc="-8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3800" spc="-430" b="1">
                <a:solidFill>
                  <a:srgbClr val="063B5A"/>
                </a:solidFill>
                <a:latin typeface="Arial"/>
                <a:cs typeface="Arial"/>
              </a:rPr>
              <a:t>S</a:t>
            </a:r>
            <a:r>
              <a:rPr dirty="0" sz="3800" spc="75" b="1">
                <a:solidFill>
                  <a:srgbClr val="063B5A"/>
                </a:solidFill>
                <a:latin typeface="Arial"/>
                <a:cs typeface="Arial"/>
              </a:rPr>
              <a:t>o</a:t>
            </a:r>
            <a:r>
              <a:rPr dirty="0" sz="3800" spc="-170" b="1">
                <a:solidFill>
                  <a:srgbClr val="063B5A"/>
                </a:solidFill>
                <a:latin typeface="Arial"/>
                <a:cs typeface="Arial"/>
              </a:rPr>
              <a:t>l</a:t>
            </a:r>
            <a:r>
              <a:rPr dirty="0" sz="3800" spc="25" b="1">
                <a:solidFill>
                  <a:srgbClr val="063B5A"/>
                </a:solidFill>
                <a:latin typeface="Arial"/>
                <a:cs typeface="Arial"/>
              </a:rPr>
              <a:t>u</a:t>
            </a:r>
            <a:r>
              <a:rPr dirty="0" sz="3800" spc="75" b="1">
                <a:solidFill>
                  <a:srgbClr val="063B5A"/>
                </a:solidFill>
                <a:latin typeface="Arial"/>
                <a:cs typeface="Arial"/>
              </a:rPr>
              <a:t>t</a:t>
            </a:r>
            <a:r>
              <a:rPr dirty="0" sz="3800" spc="70" b="1">
                <a:solidFill>
                  <a:srgbClr val="063B5A"/>
                </a:solidFill>
                <a:latin typeface="Arial"/>
                <a:cs typeface="Arial"/>
              </a:rPr>
              <a:t>i</a:t>
            </a:r>
            <a:r>
              <a:rPr dirty="0" sz="3800" spc="50" b="1">
                <a:solidFill>
                  <a:srgbClr val="063B5A"/>
                </a:solidFill>
                <a:latin typeface="Arial"/>
                <a:cs typeface="Arial"/>
              </a:rPr>
              <a:t>o</a:t>
            </a:r>
            <a:r>
              <a:rPr dirty="0" sz="3800" spc="-70" b="1">
                <a:solidFill>
                  <a:srgbClr val="063B5A"/>
                </a:solidFill>
                <a:latin typeface="Arial"/>
                <a:cs typeface="Arial"/>
              </a:rPr>
              <a:t>n</a:t>
            </a:r>
            <a:r>
              <a:rPr dirty="0" sz="3800" spc="114" b="1">
                <a:solidFill>
                  <a:srgbClr val="063B5A"/>
                </a:solidFill>
                <a:latin typeface="Arial"/>
                <a:cs typeface="Arial"/>
              </a:rPr>
              <a:t>s</a:t>
            </a:r>
            <a:endParaRPr sz="38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2275"/>
              </a:spcBef>
            </a:pP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WhatsApp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 and</a:t>
            </a:r>
            <a:r>
              <a:rPr dirty="0" sz="1800" spc="-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RCS</a:t>
            </a:r>
            <a:r>
              <a:rPr dirty="0" sz="1800" spc="8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36575"/>
                </a:solidFill>
                <a:latin typeface="Arial"/>
                <a:cs typeface="Arial"/>
              </a:rPr>
              <a:t>campaigns</a:t>
            </a:r>
            <a:r>
              <a:rPr dirty="0" sz="1800" spc="-15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that</a:t>
            </a:r>
            <a:r>
              <a:rPr dirty="0" sz="1800" spc="4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35">
                <a:solidFill>
                  <a:srgbClr val="536575"/>
                </a:solidFill>
                <a:latin typeface="Arial"/>
                <a:cs typeface="Arial"/>
              </a:rPr>
              <a:t>use</a:t>
            </a:r>
            <a:r>
              <a:rPr dirty="0" sz="1800" spc="-1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the</a:t>
            </a:r>
            <a:r>
              <a:rPr dirty="0" sz="1800" spc="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inbox</a:t>
            </a:r>
            <a:r>
              <a:rPr dirty="0" sz="1800" spc="-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36575"/>
                </a:solidFill>
                <a:latin typeface="Arial"/>
                <a:cs typeface="Arial"/>
              </a:rPr>
              <a:t>responsibly</a:t>
            </a:r>
            <a:r>
              <a:rPr dirty="0" sz="1800" spc="-8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36575"/>
                </a:solidFill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convert</a:t>
            </a:r>
            <a:r>
              <a:rPr dirty="0" sz="180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conversations.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19" y="630961"/>
            <a:ext cx="2331720" cy="2487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37419" y="5249036"/>
            <a:ext cx="1819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 b="1">
                <a:solidFill>
                  <a:srgbClr val="0F89C6"/>
                </a:solidFill>
                <a:latin typeface="Arial"/>
                <a:cs typeface="Arial"/>
              </a:rPr>
              <a:t>MESSAGING</a:t>
            </a:r>
            <a:r>
              <a:rPr dirty="0" sz="1200" spc="-5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0F89C6"/>
                </a:solidFill>
                <a:latin typeface="Arial"/>
                <a:cs typeface="Arial"/>
              </a:rPr>
              <a:t>SOLUTIONS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640823" y="4611623"/>
            <a:ext cx="972819" cy="972819"/>
            <a:chOff x="9640823" y="4611623"/>
            <a:chExt cx="972819" cy="972819"/>
          </a:xfrm>
        </p:grpSpPr>
        <p:sp>
          <p:nvSpPr>
            <p:cNvPr id="6" name="object 6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8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1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8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0" y="480059"/>
                  </a:moveTo>
                  <a:lnTo>
                    <a:pt x="2477" y="430969"/>
                  </a:lnTo>
                  <a:lnTo>
                    <a:pt x="9751" y="383297"/>
                  </a:lnTo>
                  <a:lnTo>
                    <a:pt x="21578" y="337287"/>
                  </a:lnTo>
                  <a:lnTo>
                    <a:pt x="37719" y="293179"/>
                  </a:lnTo>
                  <a:lnTo>
                    <a:pt x="57931" y="251214"/>
                  </a:lnTo>
                  <a:lnTo>
                    <a:pt x="81974" y="211633"/>
                  </a:lnTo>
                  <a:lnTo>
                    <a:pt x="109607" y="174678"/>
                  </a:lnTo>
                  <a:lnTo>
                    <a:pt x="140589" y="140588"/>
                  </a:lnTo>
                  <a:lnTo>
                    <a:pt x="174678" y="109607"/>
                  </a:lnTo>
                  <a:lnTo>
                    <a:pt x="211633" y="81974"/>
                  </a:lnTo>
                  <a:lnTo>
                    <a:pt x="251214" y="57931"/>
                  </a:lnTo>
                  <a:lnTo>
                    <a:pt x="293179" y="37718"/>
                  </a:lnTo>
                  <a:lnTo>
                    <a:pt x="337287" y="21578"/>
                  </a:lnTo>
                  <a:lnTo>
                    <a:pt x="383297" y="9751"/>
                  </a:lnTo>
                  <a:lnTo>
                    <a:pt x="430969" y="2477"/>
                  </a:lnTo>
                  <a:lnTo>
                    <a:pt x="480059" y="0"/>
                  </a:lnTo>
                  <a:lnTo>
                    <a:pt x="529150" y="2477"/>
                  </a:lnTo>
                  <a:lnTo>
                    <a:pt x="576822" y="9751"/>
                  </a:lnTo>
                  <a:lnTo>
                    <a:pt x="622832" y="21578"/>
                  </a:lnTo>
                  <a:lnTo>
                    <a:pt x="666940" y="37718"/>
                  </a:lnTo>
                  <a:lnTo>
                    <a:pt x="708905" y="57931"/>
                  </a:lnTo>
                  <a:lnTo>
                    <a:pt x="748486" y="81974"/>
                  </a:lnTo>
                  <a:lnTo>
                    <a:pt x="785441" y="109607"/>
                  </a:lnTo>
                  <a:lnTo>
                    <a:pt x="819531" y="140588"/>
                  </a:lnTo>
                  <a:lnTo>
                    <a:pt x="850512" y="174678"/>
                  </a:lnTo>
                  <a:lnTo>
                    <a:pt x="878145" y="211633"/>
                  </a:lnTo>
                  <a:lnTo>
                    <a:pt x="902188" y="251214"/>
                  </a:lnTo>
                  <a:lnTo>
                    <a:pt x="922401" y="293179"/>
                  </a:lnTo>
                  <a:lnTo>
                    <a:pt x="938541" y="337287"/>
                  </a:lnTo>
                  <a:lnTo>
                    <a:pt x="950368" y="383297"/>
                  </a:lnTo>
                  <a:lnTo>
                    <a:pt x="957642" y="430969"/>
                  </a:lnTo>
                  <a:lnTo>
                    <a:pt x="960119" y="480059"/>
                  </a:lnTo>
                  <a:lnTo>
                    <a:pt x="957642" y="529150"/>
                  </a:lnTo>
                  <a:lnTo>
                    <a:pt x="950368" y="576822"/>
                  </a:lnTo>
                  <a:lnTo>
                    <a:pt x="938541" y="622832"/>
                  </a:lnTo>
                  <a:lnTo>
                    <a:pt x="922401" y="666940"/>
                  </a:lnTo>
                  <a:lnTo>
                    <a:pt x="902188" y="708905"/>
                  </a:lnTo>
                  <a:lnTo>
                    <a:pt x="878145" y="748486"/>
                  </a:lnTo>
                  <a:lnTo>
                    <a:pt x="850512" y="785441"/>
                  </a:lnTo>
                  <a:lnTo>
                    <a:pt x="819531" y="819530"/>
                  </a:lnTo>
                  <a:lnTo>
                    <a:pt x="785441" y="850512"/>
                  </a:lnTo>
                  <a:lnTo>
                    <a:pt x="748486" y="878145"/>
                  </a:lnTo>
                  <a:lnTo>
                    <a:pt x="708905" y="902188"/>
                  </a:lnTo>
                  <a:lnTo>
                    <a:pt x="666940" y="922401"/>
                  </a:lnTo>
                  <a:lnTo>
                    <a:pt x="622832" y="938541"/>
                  </a:lnTo>
                  <a:lnTo>
                    <a:pt x="576822" y="950368"/>
                  </a:lnTo>
                  <a:lnTo>
                    <a:pt x="529150" y="957642"/>
                  </a:lnTo>
                  <a:lnTo>
                    <a:pt x="480059" y="960119"/>
                  </a:lnTo>
                  <a:lnTo>
                    <a:pt x="430969" y="957642"/>
                  </a:lnTo>
                  <a:lnTo>
                    <a:pt x="383297" y="950368"/>
                  </a:lnTo>
                  <a:lnTo>
                    <a:pt x="337287" y="938541"/>
                  </a:lnTo>
                  <a:lnTo>
                    <a:pt x="293179" y="922400"/>
                  </a:lnTo>
                  <a:lnTo>
                    <a:pt x="251214" y="902188"/>
                  </a:lnTo>
                  <a:lnTo>
                    <a:pt x="211633" y="878145"/>
                  </a:lnTo>
                  <a:lnTo>
                    <a:pt x="174678" y="850512"/>
                  </a:lnTo>
                  <a:lnTo>
                    <a:pt x="140588" y="819530"/>
                  </a:lnTo>
                  <a:lnTo>
                    <a:pt x="109607" y="785441"/>
                  </a:lnTo>
                  <a:lnTo>
                    <a:pt x="81974" y="748486"/>
                  </a:lnTo>
                  <a:lnTo>
                    <a:pt x="57931" y="708905"/>
                  </a:lnTo>
                  <a:lnTo>
                    <a:pt x="37718" y="666940"/>
                  </a:lnTo>
                  <a:lnTo>
                    <a:pt x="21578" y="622832"/>
                  </a:lnTo>
                  <a:lnTo>
                    <a:pt x="9751" y="576822"/>
                  </a:lnTo>
                  <a:lnTo>
                    <a:pt x="2477" y="529150"/>
                  </a:lnTo>
                  <a:lnTo>
                    <a:pt x="0" y="48005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8580" y="4849380"/>
              <a:ext cx="496811" cy="496811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484102" y="6435340"/>
            <a:ext cx="11747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536575"/>
                </a:solidFill>
                <a:latin typeface="Arial"/>
                <a:cs typeface="Arial"/>
              </a:rPr>
              <a:t>18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162" y="478529"/>
            <a:ext cx="658553" cy="838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751" y="965746"/>
            <a:ext cx="2699904" cy="31380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365893" y="970508"/>
            <a:ext cx="228600" cy="304800"/>
            <a:chOff x="3365893" y="970508"/>
            <a:chExt cx="228600" cy="304800"/>
          </a:xfrm>
        </p:grpSpPr>
        <p:sp>
          <p:nvSpPr>
            <p:cNvPr id="5" name="object 5"/>
            <p:cNvSpPr/>
            <p:nvPr/>
          </p:nvSpPr>
          <p:spPr>
            <a:xfrm>
              <a:off x="3372078" y="976985"/>
              <a:ext cx="216535" cy="292100"/>
            </a:xfrm>
            <a:custGeom>
              <a:avLst/>
              <a:gdLst/>
              <a:ahLst/>
              <a:cxnLst/>
              <a:rect l="l" t="t" r="r" b="b"/>
              <a:pathLst>
                <a:path w="216535" h="292100">
                  <a:moveTo>
                    <a:pt x="216115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88785" y="31750"/>
                  </a:lnTo>
                  <a:lnTo>
                    <a:pt x="88785" y="292100"/>
                  </a:lnTo>
                  <a:lnTo>
                    <a:pt x="126898" y="292100"/>
                  </a:lnTo>
                  <a:lnTo>
                    <a:pt x="126898" y="31750"/>
                  </a:lnTo>
                  <a:lnTo>
                    <a:pt x="216115" y="31750"/>
                  </a:lnTo>
                  <a:lnTo>
                    <a:pt x="21611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372078" y="976693"/>
              <a:ext cx="216535" cy="292100"/>
            </a:xfrm>
            <a:custGeom>
              <a:avLst/>
              <a:gdLst/>
              <a:ahLst/>
              <a:cxnLst/>
              <a:rect l="l" t="t" r="r" b="b"/>
              <a:pathLst>
                <a:path w="216535" h="292100">
                  <a:moveTo>
                    <a:pt x="88785" y="32042"/>
                  </a:moveTo>
                  <a:lnTo>
                    <a:pt x="0" y="32042"/>
                  </a:lnTo>
                  <a:lnTo>
                    <a:pt x="0" y="0"/>
                  </a:lnTo>
                  <a:lnTo>
                    <a:pt x="216115" y="0"/>
                  </a:lnTo>
                  <a:lnTo>
                    <a:pt x="216115" y="32042"/>
                  </a:lnTo>
                  <a:lnTo>
                    <a:pt x="126898" y="32042"/>
                  </a:lnTo>
                  <a:lnTo>
                    <a:pt x="126898" y="291909"/>
                  </a:lnTo>
                  <a:lnTo>
                    <a:pt x="88785" y="291909"/>
                  </a:lnTo>
                  <a:lnTo>
                    <a:pt x="88785" y="32042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3641788" y="954900"/>
            <a:ext cx="410209" cy="325120"/>
            <a:chOff x="3641788" y="954900"/>
            <a:chExt cx="410209" cy="325120"/>
          </a:xfrm>
        </p:grpSpPr>
        <p:sp>
          <p:nvSpPr>
            <p:cNvPr id="8" name="object 8"/>
            <p:cNvSpPr/>
            <p:nvPr/>
          </p:nvSpPr>
          <p:spPr>
            <a:xfrm>
              <a:off x="3647973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70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173685"/>
                  </a:lnTo>
                  <a:lnTo>
                    <a:pt x="38544" y="168046"/>
                  </a:lnTo>
                  <a:lnTo>
                    <a:pt x="59610" y="136004"/>
                  </a:lnTo>
                  <a:lnTo>
                    <a:pt x="91821" y="124739"/>
                  </a:lnTo>
                  <a:lnTo>
                    <a:pt x="114569" y="129734"/>
                  </a:lnTo>
                  <a:lnTo>
                    <a:pt x="129560" y="143256"/>
                  </a:lnTo>
                  <a:lnTo>
                    <a:pt x="137810" y="163112"/>
                  </a:lnTo>
                  <a:lnTo>
                    <a:pt x="140335" y="187109"/>
                  </a:lnTo>
                  <a:lnTo>
                    <a:pt x="140335" y="307517"/>
                  </a:lnTo>
                  <a:lnTo>
                    <a:pt x="178447" y="307517"/>
                  </a:lnTo>
                  <a:lnTo>
                    <a:pt x="178447" y="182791"/>
                  </a:lnTo>
                  <a:lnTo>
                    <a:pt x="170969" y="138263"/>
                  </a:lnTo>
                  <a:lnTo>
                    <a:pt x="152404" y="110832"/>
                  </a:lnTo>
                  <a:lnTo>
                    <a:pt x="128561" y="96966"/>
                  </a:lnTo>
                  <a:lnTo>
                    <a:pt x="105244" y="93129"/>
                  </a:lnTo>
                  <a:lnTo>
                    <a:pt x="94709" y="93907"/>
                  </a:lnTo>
                  <a:lnTo>
                    <a:pt x="57923" y="109371"/>
                  </a:lnTo>
                  <a:lnTo>
                    <a:pt x="38976" y="130810"/>
                  </a:lnTo>
                  <a:lnTo>
                    <a:pt x="38112" y="130810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7973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70" h="307975">
                  <a:moveTo>
                    <a:pt x="0" y="0"/>
                  </a:moveTo>
                  <a:lnTo>
                    <a:pt x="38112" y="0"/>
                  </a:lnTo>
                  <a:lnTo>
                    <a:pt x="38112" y="130810"/>
                  </a:lnTo>
                  <a:lnTo>
                    <a:pt x="38976" y="130810"/>
                  </a:lnTo>
                  <a:lnTo>
                    <a:pt x="66268" y="103962"/>
                  </a:lnTo>
                  <a:lnTo>
                    <a:pt x="105244" y="93129"/>
                  </a:lnTo>
                  <a:lnTo>
                    <a:pt x="128561" y="96966"/>
                  </a:lnTo>
                  <a:lnTo>
                    <a:pt x="152404" y="110832"/>
                  </a:lnTo>
                  <a:lnTo>
                    <a:pt x="170969" y="138263"/>
                  </a:lnTo>
                  <a:lnTo>
                    <a:pt x="178447" y="182791"/>
                  </a:lnTo>
                  <a:lnTo>
                    <a:pt x="178447" y="307517"/>
                  </a:lnTo>
                  <a:lnTo>
                    <a:pt x="140335" y="307517"/>
                  </a:lnTo>
                  <a:lnTo>
                    <a:pt x="140335" y="187109"/>
                  </a:lnTo>
                  <a:lnTo>
                    <a:pt x="137810" y="163112"/>
                  </a:lnTo>
                  <a:lnTo>
                    <a:pt x="129560" y="143256"/>
                  </a:lnTo>
                  <a:lnTo>
                    <a:pt x="114569" y="129734"/>
                  </a:lnTo>
                  <a:lnTo>
                    <a:pt x="91821" y="124739"/>
                  </a:lnTo>
                  <a:lnTo>
                    <a:pt x="74395" y="127772"/>
                  </a:lnTo>
                  <a:lnTo>
                    <a:pt x="40716" y="162852"/>
                  </a:lnTo>
                  <a:lnTo>
                    <a:pt x="38112" y="173685"/>
                  </a:lnTo>
                  <a:lnTo>
                    <a:pt x="38112" y="181051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72217" y="1048029"/>
              <a:ext cx="179552" cy="23152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090073" y="992593"/>
            <a:ext cx="137160" cy="287020"/>
            <a:chOff x="4090073" y="992593"/>
            <a:chExt cx="137160" cy="287020"/>
          </a:xfrm>
        </p:grpSpPr>
        <p:sp>
          <p:nvSpPr>
            <p:cNvPr id="12" name="object 12"/>
            <p:cNvSpPr/>
            <p:nvPr/>
          </p:nvSpPr>
          <p:spPr>
            <a:xfrm>
              <a:off x="4096258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096258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4362500" y="965746"/>
            <a:ext cx="494030" cy="314325"/>
            <a:chOff x="4362500" y="965746"/>
            <a:chExt cx="494030" cy="314325"/>
          </a:xfrm>
        </p:grpSpPr>
        <p:sp>
          <p:nvSpPr>
            <p:cNvPr id="15" name="object 15"/>
            <p:cNvSpPr/>
            <p:nvPr/>
          </p:nvSpPr>
          <p:spPr>
            <a:xfrm>
              <a:off x="4368685" y="971930"/>
              <a:ext cx="222250" cy="301625"/>
            </a:xfrm>
            <a:custGeom>
              <a:avLst/>
              <a:gdLst/>
              <a:ahLst/>
              <a:cxnLst/>
              <a:rect l="l" t="t" r="r" b="b"/>
              <a:pathLst>
                <a:path w="222250" h="301625">
                  <a:moveTo>
                    <a:pt x="152463" y="0"/>
                  </a:moveTo>
                  <a:lnTo>
                    <a:pt x="101845" y="7171"/>
                  </a:lnTo>
                  <a:lnTo>
                    <a:pt x="59689" y="27646"/>
                  </a:lnTo>
                  <a:lnTo>
                    <a:pt x="27595" y="59867"/>
                  </a:lnTo>
                  <a:lnTo>
                    <a:pt x="7165" y="102276"/>
                  </a:lnTo>
                  <a:lnTo>
                    <a:pt x="0" y="153314"/>
                  </a:lnTo>
                  <a:lnTo>
                    <a:pt x="7099" y="205430"/>
                  </a:lnTo>
                  <a:lnTo>
                    <a:pt x="27069" y="246651"/>
                  </a:lnTo>
                  <a:lnTo>
                    <a:pt x="57911" y="276583"/>
                  </a:lnTo>
                  <a:lnTo>
                    <a:pt x="97631" y="294832"/>
                  </a:lnTo>
                  <a:lnTo>
                    <a:pt x="144233" y="301002"/>
                  </a:lnTo>
                  <a:lnTo>
                    <a:pt x="169316" y="299811"/>
                  </a:lnTo>
                  <a:lnTo>
                    <a:pt x="190903" y="296670"/>
                  </a:lnTo>
                  <a:lnTo>
                    <a:pt x="208427" y="292231"/>
                  </a:lnTo>
                  <a:lnTo>
                    <a:pt x="221322" y="287147"/>
                  </a:lnTo>
                  <a:lnTo>
                    <a:pt x="213537" y="257251"/>
                  </a:lnTo>
                  <a:lnTo>
                    <a:pt x="200753" y="262261"/>
                  </a:lnTo>
                  <a:lnTo>
                    <a:pt x="185704" y="266088"/>
                  </a:lnTo>
                  <a:lnTo>
                    <a:pt x="169194" y="268532"/>
                  </a:lnTo>
                  <a:lnTo>
                    <a:pt x="152031" y="269392"/>
                  </a:lnTo>
                  <a:lnTo>
                    <a:pt x="104537" y="261100"/>
                  </a:lnTo>
                  <a:lnTo>
                    <a:pt x="69305" y="237497"/>
                  </a:lnTo>
                  <a:lnTo>
                    <a:pt x="47391" y="200496"/>
                  </a:lnTo>
                  <a:lnTo>
                    <a:pt x="39852" y="152006"/>
                  </a:lnTo>
                  <a:lnTo>
                    <a:pt x="48027" y="100854"/>
                  </a:lnTo>
                  <a:lnTo>
                    <a:pt x="71145" y="63061"/>
                  </a:lnTo>
                  <a:lnTo>
                    <a:pt x="107093" y="39642"/>
                  </a:lnTo>
                  <a:lnTo>
                    <a:pt x="153758" y="31610"/>
                  </a:lnTo>
                  <a:lnTo>
                    <a:pt x="171184" y="32530"/>
                  </a:lnTo>
                  <a:lnTo>
                    <a:pt x="186944" y="35074"/>
                  </a:lnTo>
                  <a:lnTo>
                    <a:pt x="200836" y="38918"/>
                  </a:lnTo>
                  <a:lnTo>
                    <a:pt x="212661" y="43738"/>
                  </a:lnTo>
                  <a:lnTo>
                    <a:pt x="221754" y="12979"/>
                  </a:lnTo>
                  <a:lnTo>
                    <a:pt x="211842" y="8760"/>
                  </a:lnTo>
                  <a:lnTo>
                    <a:pt x="197015" y="4541"/>
                  </a:lnTo>
                  <a:lnTo>
                    <a:pt x="177234" y="1297"/>
                  </a:lnTo>
                  <a:lnTo>
                    <a:pt x="15246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368685" y="971930"/>
              <a:ext cx="222250" cy="301625"/>
            </a:xfrm>
            <a:custGeom>
              <a:avLst/>
              <a:gdLst/>
              <a:ahLst/>
              <a:cxnLst/>
              <a:rect l="l" t="t" r="r" b="b"/>
              <a:pathLst>
                <a:path w="222250" h="301625">
                  <a:moveTo>
                    <a:pt x="221322" y="287147"/>
                  </a:moveTo>
                  <a:lnTo>
                    <a:pt x="208427" y="292231"/>
                  </a:lnTo>
                  <a:lnTo>
                    <a:pt x="190903" y="296670"/>
                  </a:lnTo>
                  <a:lnTo>
                    <a:pt x="169316" y="299811"/>
                  </a:lnTo>
                  <a:lnTo>
                    <a:pt x="144233" y="301002"/>
                  </a:lnTo>
                  <a:lnTo>
                    <a:pt x="97631" y="294832"/>
                  </a:lnTo>
                  <a:lnTo>
                    <a:pt x="57911" y="276583"/>
                  </a:lnTo>
                  <a:lnTo>
                    <a:pt x="27069" y="246651"/>
                  </a:lnTo>
                  <a:lnTo>
                    <a:pt x="7099" y="205430"/>
                  </a:lnTo>
                  <a:lnTo>
                    <a:pt x="0" y="153314"/>
                  </a:lnTo>
                  <a:lnTo>
                    <a:pt x="7165" y="102276"/>
                  </a:lnTo>
                  <a:lnTo>
                    <a:pt x="27595" y="59867"/>
                  </a:lnTo>
                  <a:lnTo>
                    <a:pt x="59689" y="27646"/>
                  </a:lnTo>
                  <a:lnTo>
                    <a:pt x="101845" y="7171"/>
                  </a:lnTo>
                  <a:lnTo>
                    <a:pt x="152463" y="0"/>
                  </a:lnTo>
                  <a:lnTo>
                    <a:pt x="177234" y="1297"/>
                  </a:lnTo>
                  <a:lnTo>
                    <a:pt x="197015" y="4541"/>
                  </a:lnTo>
                  <a:lnTo>
                    <a:pt x="211842" y="8760"/>
                  </a:lnTo>
                  <a:lnTo>
                    <a:pt x="221754" y="12979"/>
                  </a:lnTo>
                  <a:lnTo>
                    <a:pt x="212661" y="43738"/>
                  </a:lnTo>
                  <a:lnTo>
                    <a:pt x="200836" y="38918"/>
                  </a:lnTo>
                  <a:lnTo>
                    <a:pt x="186944" y="35074"/>
                  </a:lnTo>
                  <a:lnTo>
                    <a:pt x="171184" y="32530"/>
                  </a:lnTo>
                  <a:lnTo>
                    <a:pt x="153758" y="31610"/>
                  </a:lnTo>
                  <a:lnTo>
                    <a:pt x="107093" y="39642"/>
                  </a:lnTo>
                  <a:lnTo>
                    <a:pt x="71145" y="63061"/>
                  </a:lnTo>
                  <a:lnTo>
                    <a:pt x="48027" y="100854"/>
                  </a:lnTo>
                  <a:lnTo>
                    <a:pt x="39852" y="152006"/>
                  </a:lnTo>
                  <a:lnTo>
                    <a:pt x="47391" y="200496"/>
                  </a:lnTo>
                  <a:lnTo>
                    <a:pt x="69305" y="237497"/>
                  </a:lnTo>
                  <a:lnTo>
                    <a:pt x="104537" y="261100"/>
                  </a:lnTo>
                  <a:lnTo>
                    <a:pt x="152031" y="269392"/>
                  </a:lnTo>
                  <a:lnTo>
                    <a:pt x="169194" y="268532"/>
                  </a:lnTo>
                  <a:lnTo>
                    <a:pt x="185704" y="266088"/>
                  </a:lnTo>
                  <a:lnTo>
                    <a:pt x="200753" y="262261"/>
                  </a:lnTo>
                  <a:lnTo>
                    <a:pt x="213537" y="257251"/>
                  </a:lnTo>
                  <a:lnTo>
                    <a:pt x="221322" y="287147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38840" y="1048029"/>
              <a:ext cx="217233" cy="23152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4905641" y="1048029"/>
            <a:ext cx="649605" cy="231140"/>
            <a:chOff x="4905641" y="1048029"/>
            <a:chExt cx="649605" cy="23114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05641" y="1048029"/>
              <a:ext cx="192544" cy="2267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6934" y="1048029"/>
              <a:ext cx="418198" cy="23107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5599938" y="992593"/>
            <a:ext cx="358775" cy="287020"/>
            <a:chOff x="5599938" y="992593"/>
            <a:chExt cx="358775" cy="287020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99938" y="1048029"/>
              <a:ext cx="117614" cy="22674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51664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32473" y="9956"/>
                  </a:lnTo>
                  <a:lnTo>
                    <a:pt x="32473" y="60198"/>
                  </a:lnTo>
                  <a:lnTo>
                    <a:pt x="0" y="60198"/>
                  </a:lnTo>
                  <a:lnTo>
                    <a:pt x="0" y="89217"/>
                  </a:lnTo>
                  <a:lnTo>
                    <a:pt x="32473" y="89217"/>
                  </a:lnTo>
                  <a:lnTo>
                    <a:pt x="32473" y="203555"/>
                  </a:lnTo>
                  <a:lnTo>
                    <a:pt x="40333" y="248320"/>
                  </a:lnTo>
                  <a:lnTo>
                    <a:pt x="75705" y="273113"/>
                  </a:lnTo>
                  <a:lnTo>
                    <a:pt x="88353" y="274154"/>
                  </a:lnTo>
                  <a:lnTo>
                    <a:pt x="98806" y="273770"/>
                  </a:lnTo>
                  <a:lnTo>
                    <a:pt x="108002" y="272695"/>
                  </a:lnTo>
                  <a:lnTo>
                    <a:pt x="115819" y="271052"/>
                  </a:lnTo>
                  <a:lnTo>
                    <a:pt x="122135" y="268960"/>
                  </a:lnTo>
                  <a:lnTo>
                    <a:pt x="120396" y="240372"/>
                  </a:lnTo>
                  <a:lnTo>
                    <a:pt x="115633" y="241668"/>
                  </a:lnTo>
                  <a:lnTo>
                    <a:pt x="108267" y="242976"/>
                  </a:lnTo>
                  <a:lnTo>
                    <a:pt x="98310" y="242976"/>
                  </a:lnTo>
                  <a:lnTo>
                    <a:pt x="84890" y="240268"/>
                  </a:lnTo>
                  <a:lnTo>
                    <a:pt x="76058" y="232362"/>
                  </a:lnTo>
                  <a:lnTo>
                    <a:pt x="71205" y="219584"/>
                  </a:lnTo>
                  <a:lnTo>
                    <a:pt x="69723" y="202260"/>
                  </a:lnTo>
                  <a:lnTo>
                    <a:pt x="69723" y="89217"/>
                  </a:lnTo>
                  <a:lnTo>
                    <a:pt x="124294" y="89217"/>
                  </a:lnTo>
                  <a:lnTo>
                    <a:pt x="124294" y="60198"/>
                  </a:lnTo>
                  <a:lnTo>
                    <a:pt x="69723" y="60198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751664" y="998778"/>
              <a:ext cx="124460" cy="274320"/>
            </a:xfrm>
            <a:custGeom>
              <a:avLst/>
              <a:gdLst/>
              <a:ahLst/>
              <a:cxnLst/>
              <a:rect l="l" t="t" r="r" b="b"/>
              <a:pathLst>
                <a:path w="124460" h="274319">
                  <a:moveTo>
                    <a:pt x="69723" y="0"/>
                  </a:moveTo>
                  <a:lnTo>
                    <a:pt x="69723" y="60198"/>
                  </a:lnTo>
                  <a:lnTo>
                    <a:pt x="124294" y="60198"/>
                  </a:lnTo>
                  <a:lnTo>
                    <a:pt x="124294" y="89217"/>
                  </a:lnTo>
                  <a:lnTo>
                    <a:pt x="69723" y="89217"/>
                  </a:lnTo>
                  <a:lnTo>
                    <a:pt x="69723" y="202260"/>
                  </a:lnTo>
                  <a:lnTo>
                    <a:pt x="71205" y="219584"/>
                  </a:lnTo>
                  <a:lnTo>
                    <a:pt x="76058" y="232362"/>
                  </a:lnTo>
                  <a:lnTo>
                    <a:pt x="84890" y="240268"/>
                  </a:lnTo>
                  <a:lnTo>
                    <a:pt x="98310" y="242976"/>
                  </a:lnTo>
                  <a:lnTo>
                    <a:pt x="108267" y="242976"/>
                  </a:lnTo>
                  <a:lnTo>
                    <a:pt x="115633" y="241668"/>
                  </a:lnTo>
                  <a:lnTo>
                    <a:pt x="120396" y="240372"/>
                  </a:lnTo>
                  <a:lnTo>
                    <a:pt x="122135" y="268960"/>
                  </a:lnTo>
                  <a:lnTo>
                    <a:pt x="115819" y="271052"/>
                  </a:lnTo>
                  <a:lnTo>
                    <a:pt x="108002" y="272695"/>
                  </a:lnTo>
                  <a:lnTo>
                    <a:pt x="98806" y="273770"/>
                  </a:lnTo>
                  <a:lnTo>
                    <a:pt x="88353" y="274154"/>
                  </a:lnTo>
                  <a:lnTo>
                    <a:pt x="75705" y="273113"/>
                  </a:lnTo>
                  <a:lnTo>
                    <a:pt x="40333" y="248320"/>
                  </a:lnTo>
                  <a:lnTo>
                    <a:pt x="32473" y="203555"/>
                  </a:lnTo>
                  <a:lnTo>
                    <a:pt x="32473" y="89217"/>
                  </a:lnTo>
                  <a:lnTo>
                    <a:pt x="0" y="89217"/>
                  </a:lnTo>
                  <a:lnTo>
                    <a:pt x="0" y="60198"/>
                  </a:lnTo>
                  <a:lnTo>
                    <a:pt x="32473" y="60198"/>
                  </a:lnTo>
                  <a:lnTo>
                    <a:pt x="32473" y="9956"/>
                  </a:lnTo>
                  <a:lnTo>
                    <a:pt x="69723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4463" y="1212608"/>
              <a:ext cx="63919" cy="66929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2124" y="1477949"/>
            <a:ext cx="1389959" cy="32771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2027427" y="1476082"/>
            <a:ext cx="2819400" cy="157480"/>
            <a:chOff x="2027427" y="1476082"/>
            <a:chExt cx="2819400" cy="157480"/>
          </a:xfrm>
        </p:grpSpPr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27427" y="1476082"/>
              <a:ext cx="2745206" cy="15706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795926" y="1477949"/>
              <a:ext cx="50800" cy="121920"/>
            </a:xfrm>
            <a:custGeom>
              <a:avLst/>
              <a:gdLst/>
              <a:ahLst/>
              <a:cxnLst/>
              <a:rect l="l" t="t" r="r" b="b"/>
              <a:pathLst>
                <a:path w="50800" h="121919">
                  <a:moveTo>
                    <a:pt x="15049" y="0"/>
                  </a:moveTo>
                  <a:lnTo>
                    <a:pt x="0" y="0"/>
                  </a:lnTo>
                  <a:lnTo>
                    <a:pt x="0" y="121361"/>
                  </a:lnTo>
                  <a:lnTo>
                    <a:pt x="15049" y="121361"/>
                  </a:lnTo>
                  <a:lnTo>
                    <a:pt x="15049" y="0"/>
                  </a:lnTo>
                  <a:close/>
                </a:path>
                <a:path w="50800" h="121919">
                  <a:moveTo>
                    <a:pt x="50609" y="0"/>
                  </a:moveTo>
                  <a:lnTo>
                    <a:pt x="35560" y="0"/>
                  </a:lnTo>
                  <a:lnTo>
                    <a:pt x="35560" y="121361"/>
                  </a:lnTo>
                  <a:lnTo>
                    <a:pt x="50609" y="121361"/>
                  </a:lnTo>
                  <a:lnTo>
                    <a:pt x="50609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/>
          <p:cNvGrpSpPr/>
          <p:nvPr/>
        </p:nvGrpSpPr>
        <p:grpSpPr>
          <a:xfrm>
            <a:off x="5090972" y="1477949"/>
            <a:ext cx="471170" cy="123825"/>
            <a:chOff x="5090972" y="1477949"/>
            <a:chExt cx="471170" cy="123825"/>
          </a:xfrm>
        </p:grpSpPr>
        <p:sp>
          <p:nvSpPr>
            <p:cNvPr id="31" name="object 31"/>
            <p:cNvSpPr/>
            <p:nvPr/>
          </p:nvSpPr>
          <p:spPr>
            <a:xfrm>
              <a:off x="5090972" y="1547520"/>
              <a:ext cx="42545" cy="11430"/>
            </a:xfrm>
            <a:custGeom>
              <a:avLst/>
              <a:gdLst/>
              <a:ahLst/>
              <a:cxnLst/>
              <a:rect l="l" t="t" r="r" b="b"/>
              <a:pathLst>
                <a:path w="42545" h="11430">
                  <a:moveTo>
                    <a:pt x="42214" y="0"/>
                  </a:moveTo>
                  <a:lnTo>
                    <a:pt x="0" y="0"/>
                  </a:lnTo>
                  <a:lnTo>
                    <a:pt x="0" y="11112"/>
                  </a:lnTo>
                  <a:lnTo>
                    <a:pt x="42214" y="11112"/>
                  </a:lnTo>
                  <a:lnTo>
                    <a:pt x="4221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52923" y="1483944"/>
              <a:ext cx="80009" cy="11708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59451" y="1477949"/>
              <a:ext cx="302272" cy="123240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631688" y="1477949"/>
            <a:ext cx="4798479" cy="157073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725423" y="2234183"/>
            <a:ext cx="4907280" cy="3352800"/>
            <a:chOff x="725423" y="2234183"/>
            <a:chExt cx="4907280" cy="3352800"/>
          </a:xfrm>
        </p:grpSpPr>
        <p:sp>
          <p:nvSpPr>
            <p:cNvPr id="36" name="object 36"/>
            <p:cNvSpPr/>
            <p:nvPr/>
          </p:nvSpPr>
          <p:spPr>
            <a:xfrm>
              <a:off x="733043" y="2241803"/>
              <a:ext cx="4892040" cy="3337560"/>
            </a:xfrm>
            <a:custGeom>
              <a:avLst/>
              <a:gdLst/>
              <a:ahLst/>
              <a:cxnLst/>
              <a:rect l="l" t="t" r="r" b="b"/>
              <a:pathLst>
                <a:path w="4892040" h="3337560">
                  <a:moveTo>
                    <a:pt x="483717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11" y="3304073"/>
                  </a:lnTo>
                  <a:lnTo>
                    <a:pt x="16068" y="3321510"/>
                  </a:lnTo>
                  <a:lnTo>
                    <a:pt x="33507" y="3333255"/>
                  </a:lnTo>
                  <a:lnTo>
                    <a:pt x="54864" y="3337560"/>
                  </a:lnTo>
                  <a:lnTo>
                    <a:pt x="4837176" y="3337560"/>
                  </a:lnTo>
                  <a:lnTo>
                    <a:pt x="4858553" y="3333255"/>
                  </a:lnTo>
                  <a:lnTo>
                    <a:pt x="4875990" y="3321510"/>
                  </a:lnTo>
                  <a:lnTo>
                    <a:pt x="4887735" y="3304073"/>
                  </a:lnTo>
                  <a:lnTo>
                    <a:pt x="4892040" y="3282696"/>
                  </a:lnTo>
                  <a:lnTo>
                    <a:pt x="4892040" y="54863"/>
                  </a:lnTo>
                  <a:lnTo>
                    <a:pt x="4887735" y="33486"/>
                  </a:lnTo>
                  <a:lnTo>
                    <a:pt x="4875990" y="16049"/>
                  </a:lnTo>
                  <a:lnTo>
                    <a:pt x="4858553" y="4304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733043" y="2241803"/>
              <a:ext cx="4892040" cy="3337560"/>
            </a:xfrm>
            <a:custGeom>
              <a:avLst/>
              <a:gdLst/>
              <a:ahLst/>
              <a:cxnLst/>
              <a:rect l="l" t="t" r="r" b="b"/>
              <a:pathLst>
                <a:path w="4892040" h="333756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4837176" y="0"/>
                  </a:lnTo>
                  <a:lnTo>
                    <a:pt x="4858553" y="4304"/>
                  </a:lnTo>
                  <a:lnTo>
                    <a:pt x="4875990" y="16049"/>
                  </a:lnTo>
                  <a:lnTo>
                    <a:pt x="4887735" y="33486"/>
                  </a:lnTo>
                  <a:lnTo>
                    <a:pt x="4892040" y="54863"/>
                  </a:lnTo>
                  <a:lnTo>
                    <a:pt x="4892040" y="3282696"/>
                  </a:lnTo>
                  <a:lnTo>
                    <a:pt x="4887735" y="3304073"/>
                  </a:lnTo>
                  <a:lnTo>
                    <a:pt x="4875990" y="3321510"/>
                  </a:lnTo>
                  <a:lnTo>
                    <a:pt x="4858553" y="3333255"/>
                  </a:lnTo>
                  <a:lnTo>
                    <a:pt x="4837176" y="3337560"/>
                  </a:lnTo>
                  <a:lnTo>
                    <a:pt x="54864" y="3337560"/>
                  </a:lnTo>
                  <a:lnTo>
                    <a:pt x="33507" y="3333255"/>
                  </a:lnTo>
                  <a:lnTo>
                    <a:pt x="16068" y="3321510"/>
                  </a:lnTo>
                  <a:lnTo>
                    <a:pt x="4311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078991" y="254203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5" h="567055">
                  <a:moveTo>
                    <a:pt x="283464" y="0"/>
                  </a:moveTo>
                  <a:lnTo>
                    <a:pt x="237484" y="3709"/>
                  </a:lnTo>
                  <a:lnTo>
                    <a:pt x="193867" y="14447"/>
                  </a:lnTo>
                  <a:lnTo>
                    <a:pt x="153195" y="31632"/>
                  </a:lnTo>
                  <a:lnTo>
                    <a:pt x="116053" y="54681"/>
                  </a:lnTo>
                  <a:lnTo>
                    <a:pt x="83024" y="83010"/>
                  </a:lnTo>
                  <a:lnTo>
                    <a:pt x="54692" y="116037"/>
                  </a:lnTo>
                  <a:lnTo>
                    <a:pt x="31639" y="153179"/>
                  </a:lnTo>
                  <a:lnTo>
                    <a:pt x="14451" y="193852"/>
                  </a:lnTo>
                  <a:lnTo>
                    <a:pt x="3710" y="237475"/>
                  </a:lnTo>
                  <a:lnTo>
                    <a:pt x="0" y="283463"/>
                  </a:lnTo>
                  <a:lnTo>
                    <a:pt x="3710" y="329452"/>
                  </a:lnTo>
                  <a:lnTo>
                    <a:pt x="14451" y="373075"/>
                  </a:lnTo>
                  <a:lnTo>
                    <a:pt x="31639" y="413748"/>
                  </a:lnTo>
                  <a:lnTo>
                    <a:pt x="54692" y="450890"/>
                  </a:lnTo>
                  <a:lnTo>
                    <a:pt x="83024" y="483917"/>
                  </a:lnTo>
                  <a:lnTo>
                    <a:pt x="116053" y="512246"/>
                  </a:lnTo>
                  <a:lnTo>
                    <a:pt x="153195" y="535295"/>
                  </a:lnTo>
                  <a:lnTo>
                    <a:pt x="193867" y="552480"/>
                  </a:lnTo>
                  <a:lnTo>
                    <a:pt x="237484" y="563218"/>
                  </a:lnTo>
                  <a:lnTo>
                    <a:pt x="283464" y="566927"/>
                  </a:lnTo>
                  <a:lnTo>
                    <a:pt x="329452" y="563218"/>
                  </a:lnTo>
                  <a:lnTo>
                    <a:pt x="373075" y="552480"/>
                  </a:lnTo>
                  <a:lnTo>
                    <a:pt x="413748" y="535295"/>
                  </a:lnTo>
                  <a:lnTo>
                    <a:pt x="450890" y="512246"/>
                  </a:lnTo>
                  <a:lnTo>
                    <a:pt x="483917" y="483917"/>
                  </a:lnTo>
                  <a:lnTo>
                    <a:pt x="512246" y="450890"/>
                  </a:lnTo>
                  <a:lnTo>
                    <a:pt x="535295" y="413748"/>
                  </a:lnTo>
                  <a:lnTo>
                    <a:pt x="552480" y="373075"/>
                  </a:lnTo>
                  <a:lnTo>
                    <a:pt x="563218" y="329452"/>
                  </a:lnTo>
                  <a:lnTo>
                    <a:pt x="566928" y="283463"/>
                  </a:lnTo>
                  <a:lnTo>
                    <a:pt x="563218" y="237475"/>
                  </a:lnTo>
                  <a:lnTo>
                    <a:pt x="552480" y="193852"/>
                  </a:lnTo>
                  <a:lnTo>
                    <a:pt x="535295" y="153179"/>
                  </a:lnTo>
                  <a:lnTo>
                    <a:pt x="512246" y="116037"/>
                  </a:lnTo>
                  <a:lnTo>
                    <a:pt x="483917" y="83010"/>
                  </a:lnTo>
                  <a:lnTo>
                    <a:pt x="450890" y="54681"/>
                  </a:lnTo>
                  <a:lnTo>
                    <a:pt x="413748" y="31632"/>
                  </a:lnTo>
                  <a:lnTo>
                    <a:pt x="373075" y="14447"/>
                  </a:lnTo>
                  <a:lnTo>
                    <a:pt x="329452" y="3709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51BA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078991" y="254203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5" h="567055">
                  <a:moveTo>
                    <a:pt x="0" y="283463"/>
                  </a:moveTo>
                  <a:lnTo>
                    <a:pt x="3710" y="237475"/>
                  </a:lnTo>
                  <a:lnTo>
                    <a:pt x="14451" y="193852"/>
                  </a:lnTo>
                  <a:lnTo>
                    <a:pt x="31639" y="153179"/>
                  </a:lnTo>
                  <a:lnTo>
                    <a:pt x="54692" y="116037"/>
                  </a:lnTo>
                  <a:lnTo>
                    <a:pt x="83024" y="83010"/>
                  </a:lnTo>
                  <a:lnTo>
                    <a:pt x="116053" y="54681"/>
                  </a:lnTo>
                  <a:lnTo>
                    <a:pt x="153195" y="31632"/>
                  </a:lnTo>
                  <a:lnTo>
                    <a:pt x="193867" y="14447"/>
                  </a:lnTo>
                  <a:lnTo>
                    <a:pt x="237484" y="3709"/>
                  </a:lnTo>
                  <a:lnTo>
                    <a:pt x="283464" y="0"/>
                  </a:lnTo>
                  <a:lnTo>
                    <a:pt x="329452" y="3709"/>
                  </a:lnTo>
                  <a:lnTo>
                    <a:pt x="373075" y="14447"/>
                  </a:lnTo>
                  <a:lnTo>
                    <a:pt x="413748" y="31632"/>
                  </a:lnTo>
                  <a:lnTo>
                    <a:pt x="450890" y="54681"/>
                  </a:lnTo>
                  <a:lnTo>
                    <a:pt x="483917" y="83010"/>
                  </a:lnTo>
                  <a:lnTo>
                    <a:pt x="512246" y="116037"/>
                  </a:lnTo>
                  <a:lnTo>
                    <a:pt x="535295" y="153179"/>
                  </a:lnTo>
                  <a:lnTo>
                    <a:pt x="552480" y="193852"/>
                  </a:lnTo>
                  <a:lnTo>
                    <a:pt x="563218" y="237475"/>
                  </a:lnTo>
                  <a:lnTo>
                    <a:pt x="566928" y="283463"/>
                  </a:lnTo>
                  <a:lnTo>
                    <a:pt x="563218" y="329452"/>
                  </a:lnTo>
                  <a:lnTo>
                    <a:pt x="552480" y="373075"/>
                  </a:lnTo>
                  <a:lnTo>
                    <a:pt x="535295" y="413748"/>
                  </a:lnTo>
                  <a:lnTo>
                    <a:pt x="512246" y="450890"/>
                  </a:lnTo>
                  <a:lnTo>
                    <a:pt x="483917" y="483917"/>
                  </a:lnTo>
                  <a:lnTo>
                    <a:pt x="450890" y="512246"/>
                  </a:lnTo>
                  <a:lnTo>
                    <a:pt x="413748" y="535295"/>
                  </a:lnTo>
                  <a:lnTo>
                    <a:pt x="373075" y="552480"/>
                  </a:lnTo>
                  <a:lnTo>
                    <a:pt x="329452" y="563218"/>
                  </a:lnTo>
                  <a:lnTo>
                    <a:pt x="283464" y="566927"/>
                  </a:lnTo>
                  <a:lnTo>
                    <a:pt x="237484" y="563218"/>
                  </a:lnTo>
                  <a:lnTo>
                    <a:pt x="193867" y="552480"/>
                  </a:lnTo>
                  <a:lnTo>
                    <a:pt x="153195" y="535295"/>
                  </a:lnTo>
                  <a:lnTo>
                    <a:pt x="116053" y="512246"/>
                  </a:lnTo>
                  <a:lnTo>
                    <a:pt x="83024" y="483917"/>
                  </a:lnTo>
                  <a:lnTo>
                    <a:pt x="54692" y="450890"/>
                  </a:lnTo>
                  <a:lnTo>
                    <a:pt x="31639" y="413748"/>
                  </a:lnTo>
                  <a:lnTo>
                    <a:pt x="14451" y="373075"/>
                  </a:lnTo>
                  <a:lnTo>
                    <a:pt x="3710" y="329452"/>
                  </a:lnTo>
                  <a:lnTo>
                    <a:pt x="0" y="283463"/>
                  </a:lnTo>
                  <a:close/>
                </a:path>
              </a:pathLst>
            </a:custGeom>
            <a:ln w="12192">
              <a:solidFill>
                <a:srgbClr val="51BA6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16160" y="2679191"/>
              <a:ext cx="292608" cy="29260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3454" y="2759157"/>
              <a:ext cx="1882228" cy="1821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1183" y="3358895"/>
              <a:ext cx="94488" cy="9448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36497" y="3350247"/>
              <a:ext cx="234797" cy="1177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5793" y="3361397"/>
              <a:ext cx="293954" cy="8120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33498" y="3350234"/>
              <a:ext cx="431698" cy="11926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1183" y="3834383"/>
              <a:ext cx="94488" cy="9448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36497" y="3825976"/>
              <a:ext cx="1046797" cy="1177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98369" y="3825976"/>
              <a:ext cx="1069466" cy="10670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1183" y="4309872"/>
              <a:ext cx="94488" cy="944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36497" y="4301845"/>
              <a:ext cx="1429321" cy="11630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864142" y="4353991"/>
              <a:ext cx="31750" cy="8890"/>
            </a:xfrm>
            <a:custGeom>
              <a:avLst/>
              <a:gdLst/>
              <a:ahLst/>
              <a:cxnLst/>
              <a:rect l="l" t="t" r="r" b="b"/>
              <a:pathLst>
                <a:path w="31750" h="8889">
                  <a:moveTo>
                    <a:pt x="31635" y="0"/>
                  </a:moveTo>
                  <a:lnTo>
                    <a:pt x="0" y="0"/>
                  </a:lnTo>
                  <a:lnTo>
                    <a:pt x="0" y="8318"/>
                  </a:lnTo>
                  <a:lnTo>
                    <a:pt x="31635" y="8318"/>
                  </a:lnTo>
                  <a:lnTo>
                    <a:pt x="31635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16999" y="4306341"/>
              <a:ext cx="85661" cy="8646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3060623" y="4301845"/>
              <a:ext cx="536575" cy="92710"/>
            </a:xfrm>
            <a:custGeom>
              <a:avLst/>
              <a:gdLst/>
              <a:ahLst/>
              <a:cxnLst/>
              <a:rect l="l" t="t" r="r" b="b"/>
              <a:pathLst>
                <a:path w="536575" h="92710">
                  <a:moveTo>
                    <a:pt x="49441" y="90944"/>
                  </a:moveTo>
                  <a:lnTo>
                    <a:pt x="48691" y="86829"/>
                  </a:lnTo>
                  <a:lnTo>
                    <a:pt x="48539" y="84023"/>
                  </a:lnTo>
                  <a:lnTo>
                    <a:pt x="48501" y="83134"/>
                  </a:lnTo>
                  <a:lnTo>
                    <a:pt x="48425" y="59309"/>
                  </a:lnTo>
                  <a:lnTo>
                    <a:pt x="48425" y="52946"/>
                  </a:lnTo>
                  <a:lnTo>
                    <a:pt x="47396" y="43713"/>
                  </a:lnTo>
                  <a:lnTo>
                    <a:pt x="43878" y="35864"/>
                  </a:lnTo>
                  <a:lnTo>
                    <a:pt x="43738" y="35572"/>
                  </a:lnTo>
                  <a:lnTo>
                    <a:pt x="37541" y="30594"/>
                  </a:lnTo>
                  <a:lnTo>
                    <a:pt x="37541" y="59309"/>
                  </a:lnTo>
                  <a:lnTo>
                    <a:pt x="37541" y="71208"/>
                  </a:lnTo>
                  <a:lnTo>
                    <a:pt x="37274" y="72504"/>
                  </a:lnTo>
                  <a:lnTo>
                    <a:pt x="35102" y="78905"/>
                  </a:lnTo>
                  <a:lnTo>
                    <a:pt x="29972" y="84023"/>
                  </a:lnTo>
                  <a:lnTo>
                    <a:pt x="16141" y="84023"/>
                  </a:lnTo>
                  <a:lnTo>
                    <a:pt x="11277" y="80568"/>
                  </a:lnTo>
                  <a:lnTo>
                    <a:pt x="11277" y="73279"/>
                  </a:lnTo>
                  <a:lnTo>
                    <a:pt x="13639" y="65976"/>
                  </a:lnTo>
                  <a:lnTo>
                    <a:pt x="19786" y="61683"/>
                  </a:lnTo>
                  <a:lnTo>
                    <a:pt x="28244" y="59690"/>
                  </a:lnTo>
                  <a:lnTo>
                    <a:pt x="37541" y="59309"/>
                  </a:lnTo>
                  <a:lnTo>
                    <a:pt x="37541" y="30594"/>
                  </a:lnTo>
                  <a:lnTo>
                    <a:pt x="36525" y="29768"/>
                  </a:lnTo>
                  <a:lnTo>
                    <a:pt x="24853" y="27546"/>
                  </a:lnTo>
                  <a:lnTo>
                    <a:pt x="17043" y="27546"/>
                  </a:lnTo>
                  <a:lnTo>
                    <a:pt x="9537" y="29768"/>
                  </a:lnTo>
                  <a:lnTo>
                    <a:pt x="4483" y="33058"/>
                  </a:lnTo>
                  <a:lnTo>
                    <a:pt x="7061" y="40487"/>
                  </a:lnTo>
                  <a:lnTo>
                    <a:pt x="11404" y="37655"/>
                  </a:lnTo>
                  <a:lnTo>
                    <a:pt x="17424" y="35864"/>
                  </a:lnTo>
                  <a:lnTo>
                    <a:pt x="35864" y="35864"/>
                  </a:lnTo>
                  <a:lnTo>
                    <a:pt x="37274" y="45097"/>
                  </a:lnTo>
                  <a:lnTo>
                    <a:pt x="37274" y="51498"/>
                  </a:lnTo>
                  <a:lnTo>
                    <a:pt x="21348" y="52946"/>
                  </a:lnTo>
                  <a:lnTo>
                    <a:pt x="9652" y="57365"/>
                  </a:lnTo>
                  <a:lnTo>
                    <a:pt x="2451" y="64617"/>
                  </a:lnTo>
                  <a:lnTo>
                    <a:pt x="0" y="74549"/>
                  </a:lnTo>
                  <a:lnTo>
                    <a:pt x="1092" y="80568"/>
                  </a:lnTo>
                  <a:lnTo>
                    <a:pt x="1193" y="81127"/>
                  </a:lnTo>
                  <a:lnTo>
                    <a:pt x="4775" y="86829"/>
                  </a:lnTo>
                  <a:lnTo>
                    <a:pt x="10845" y="90944"/>
                  </a:lnTo>
                  <a:lnTo>
                    <a:pt x="11239" y="90944"/>
                  </a:lnTo>
                  <a:lnTo>
                    <a:pt x="18961" y="92367"/>
                  </a:lnTo>
                  <a:lnTo>
                    <a:pt x="27800" y="92367"/>
                  </a:lnTo>
                  <a:lnTo>
                    <a:pt x="34467" y="87998"/>
                  </a:lnTo>
                  <a:lnTo>
                    <a:pt x="37287" y="84023"/>
                  </a:lnTo>
                  <a:lnTo>
                    <a:pt x="37922" y="83134"/>
                  </a:lnTo>
                  <a:lnTo>
                    <a:pt x="38315" y="83134"/>
                  </a:lnTo>
                  <a:lnTo>
                    <a:pt x="39204" y="90944"/>
                  </a:lnTo>
                  <a:lnTo>
                    <a:pt x="49441" y="90944"/>
                  </a:lnTo>
                  <a:close/>
                </a:path>
                <a:path w="536575" h="92710">
                  <a:moveTo>
                    <a:pt x="120497" y="90957"/>
                  </a:moveTo>
                  <a:lnTo>
                    <a:pt x="120116" y="86093"/>
                  </a:lnTo>
                  <a:lnTo>
                    <a:pt x="119989" y="80454"/>
                  </a:lnTo>
                  <a:lnTo>
                    <a:pt x="119989" y="74053"/>
                  </a:lnTo>
                  <a:lnTo>
                    <a:pt x="119989" y="28956"/>
                  </a:lnTo>
                  <a:lnTo>
                    <a:pt x="108712" y="28956"/>
                  </a:lnTo>
                  <a:lnTo>
                    <a:pt x="108712" y="69049"/>
                  </a:lnTo>
                  <a:lnTo>
                    <a:pt x="108331" y="71107"/>
                  </a:lnTo>
                  <a:lnTo>
                    <a:pt x="105638" y="77762"/>
                  </a:lnTo>
                  <a:lnTo>
                    <a:pt x="100393" y="83019"/>
                  </a:lnTo>
                  <a:lnTo>
                    <a:pt x="82588" y="83019"/>
                  </a:lnTo>
                  <a:lnTo>
                    <a:pt x="78994" y="75069"/>
                  </a:lnTo>
                  <a:lnTo>
                    <a:pt x="78994" y="28956"/>
                  </a:lnTo>
                  <a:lnTo>
                    <a:pt x="67729" y="28956"/>
                  </a:lnTo>
                  <a:lnTo>
                    <a:pt x="67729" y="65214"/>
                  </a:lnTo>
                  <a:lnTo>
                    <a:pt x="69697" y="78651"/>
                  </a:lnTo>
                  <a:lnTo>
                    <a:pt x="74764" y="86969"/>
                  </a:lnTo>
                  <a:lnTo>
                    <a:pt x="81661" y="91198"/>
                  </a:lnTo>
                  <a:lnTo>
                    <a:pt x="89115" y="92367"/>
                  </a:lnTo>
                  <a:lnTo>
                    <a:pt x="100139" y="92367"/>
                  </a:lnTo>
                  <a:lnTo>
                    <a:pt x="106667" y="85839"/>
                  </a:lnTo>
                  <a:lnTo>
                    <a:pt x="109613" y="80835"/>
                  </a:lnTo>
                  <a:lnTo>
                    <a:pt x="109867" y="80835"/>
                  </a:lnTo>
                  <a:lnTo>
                    <a:pt x="110515" y="90957"/>
                  </a:lnTo>
                  <a:lnTo>
                    <a:pt x="120497" y="90957"/>
                  </a:lnTo>
                  <a:close/>
                </a:path>
                <a:path w="536575" h="92710">
                  <a:moveTo>
                    <a:pt x="191287" y="90957"/>
                  </a:moveTo>
                  <a:lnTo>
                    <a:pt x="190919" y="87109"/>
                  </a:lnTo>
                  <a:lnTo>
                    <a:pt x="190881" y="80187"/>
                  </a:lnTo>
                  <a:lnTo>
                    <a:pt x="190817" y="37020"/>
                  </a:lnTo>
                  <a:lnTo>
                    <a:pt x="190779" y="0"/>
                  </a:lnTo>
                  <a:lnTo>
                    <a:pt x="179501" y="0"/>
                  </a:lnTo>
                  <a:lnTo>
                    <a:pt x="179501" y="37020"/>
                  </a:lnTo>
                  <a:lnTo>
                    <a:pt x="179374" y="37020"/>
                  </a:lnTo>
                  <a:lnTo>
                    <a:pt x="179374" y="50850"/>
                  </a:lnTo>
                  <a:lnTo>
                    <a:pt x="179374" y="68275"/>
                  </a:lnTo>
                  <a:lnTo>
                    <a:pt x="176949" y="78270"/>
                  </a:lnTo>
                  <a:lnTo>
                    <a:pt x="170027" y="83261"/>
                  </a:lnTo>
                  <a:lnTo>
                    <a:pt x="162471" y="83261"/>
                  </a:lnTo>
                  <a:lnTo>
                    <a:pt x="144157" y="60337"/>
                  </a:lnTo>
                  <a:lnTo>
                    <a:pt x="145402" y="50850"/>
                  </a:lnTo>
                  <a:lnTo>
                    <a:pt x="149059" y="43218"/>
                  </a:lnTo>
                  <a:lnTo>
                    <a:pt x="154901" y="38201"/>
                  </a:lnTo>
                  <a:lnTo>
                    <a:pt x="162394" y="36461"/>
                  </a:lnTo>
                  <a:lnTo>
                    <a:pt x="171259" y="36461"/>
                  </a:lnTo>
                  <a:lnTo>
                    <a:pt x="177330" y="42278"/>
                  </a:lnTo>
                  <a:lnTo>
                    <a:pt x="178993" y="49453"/>
                  </a:lnTo>
                  <a:lnTo>
                    <a:pt x="179374" y="50850"/>
                  </a:lnTo>
                  <a:lnTo>
                    <a:pt x="179374" y="37020"/>
                  </a:lnTo>
                  <a:lnTo>
                    <a:pt x="179247" y="37020"/>
                  </a:lnTo>
                  <a:lnTo>
                    <a:pt x="178930" y="36461"/>
                  </a:lnTo>
                  <a:lnTo>
                    <a:pt x="176428" y="32029"/>
                  </a:lnTo>
                  <a:lnTo>
                    <a:pt x="170027" y="27546"/>
                  </a:lnTo>
                  <a:lnTo>
                    <a:pt x="160553" y="27546"/>
                  </a:lnTo>
                  <a:lnTo>
                    <a:pt x="132816" y="60337"/>
                  </a:lnTo>
                  <a:lnTo>
                    <a:pt x="132740" y="60845"/>
                  </a:lnTo>
                  <a:lnTo>
                    <a:pt x="134772" y="73723"/>
                  </a:lnTo>
                  <a:lnTo>
                    <a:pt x="140373" y="83680"/>
                  </a:lnTo>
                  <a:lnTo>
                    <a:pt x="148793" y="90093"/>
                  </a:lnTo>
                  <a:lnTo>
                    <a:pt x="159258" y="92367"/>
                  </a:lnTo>
                  <a:lnTo>
                    <a:pt x="169379" y="92367"/>
                  </a:lnTo>
                  <a:lnTo>
                    <a:pt x="176949" y="87109"/>
                  </a:lnTo>
                  <a:lnTo>
                    <a:pt x="178866" y="83261"/>
                  </a:lnTo>
                  <a:lnTo>
                    <a:pt x="180403" y="80187"/>
                  </a:lnTo>
                  <a:lnTo>
                    <a:pt x="180657" y="80187"/>
                  </a:lnTo>
                  <a:lnTo>
                    <a:pt x="181127" y="90093"/>
                  </a:lnTo>
                  <a:lnTo>
                    <a:pt x="181178" y="90957"/>
                  </a:lnTo>
                  <a:lnTo>
                    <a:pt x="191287" y="90957"/>
                  </a:lnTo>
                  <a:close/>
                </a:path>
                <a:path w="536575" h="92710">
                  <a:moveTo>
                    <a:pt x="216230" y="28956"/>
                  </a:moveTo>
                  <a:lnTo>
                    <a:pt x="204952" y="28956"/>
                  </a:lnTo>
                  <a:lnTo>
                    <a:pt x="204952" y="90970"/>
                  </a:lnTo>
                  <a:lnTo>
                    <a:pt x="216230" y="90970"/>
                  </a:lnTo>
                  <a:lnTo>
                    <a:pt x="216230" y="28956"/>
                  </a:lnTo>
                  <a:close/>
                </a:path>
                <a:path w="536575" h="92710">
                  <a:moveTo>
                    <a:pt x="217627" y="15367"/>
                  </a:moveTo>
                  <a:lnTo>
                    <a:pt x="217500" y="7556"/>
                  </a:lnTo>
                  <a:lnTo>
                    <a:pt x="214820" y="4495"/>
                  </a:lnTo>
                  <a:lnTo>
                    <a:pt x="206502" y="4495"/>
                  </a:lnTo>
                  <a:lnTo>
                    <a:pt x="203542" y="7556"/>
                  </a:lnTo>
                  <a:lnTo>
                    <a:pt x="203542" y="15367"/>
                  </a:lnTo>
                  <a:lnTo>
                    <a:pt x="206375" y="18453"/>
                  </a:lnTo>
                  <a:lnTo>
                    <a:pt x="214820" y="18453"/>
                  </a:lnTo>
                  <a:lnTo>
                    <a:pt x="217627" y="15367"/>
                  </a:lnTo>
                  <a:close/>
                </a:path>
                <a:path w="536575" h="92710">
                  <a:moveTo>
                    <a:pt x="286664" y="56756"/>
                  </a:moveTo>
                  <a:lnTo>
                    <a:pt x="286308" y="53936"/>
                  </a:lnTo>
                  <a:lnTo>
                    <a:pt x="285559" y="47879"/>
                  </a:lnTo>
                  <a:lnTo>
                    <a:pt x="285508" y="47383"/>
                  </a:lnTo>
                  <a:lnTo>
                    <a:pt x="281444" y="37884"/>
                  </a:lnTo>
                  <a:lnTo>
                    <a:pt x="279031" y="35623"/>
                  </a:lnTo>
                  <a:lnTo>
                    <a:pt x="275780" y="32588"/>
                  </a:lnTo>
                  <a:lnTo>
                    <a:pt x="275780" y="53936"/>
                  </a:lnTo>
                  <a:lnTo>
                    <a:pt x="242849" y="53936"/>
                  </a:lnTo>
                  <a:lnTo>
                    <a:pt x="243547" y="47879"/>
                  </a:lnTo>
                  <a:lnTo>
                    <a:pt x="243611" y="47383"/>
                  </a:lnTo>
                  <a:lnTo>
                    <a:pt x="243687" y="46774"/>
                  </a:lnTo>
                  <a:lnTo>
                    <a:pt x="243763" y="46126"/>
                  </a:lnTo>
                  <a:lnTo>
                    <a:pt x="248742" y="35623"/>
                  </a:lnTo>
                  <a:lnTo>
                    <a:pt x="272834" y="35623"/>
                  </a:lnTo>
                  <a:lnTo>
                    <a:pt x="275717" y="46126"/>
                  </a:lnTo>
                  <a:lnTo>
                    <a:pt x="275780" y="53936"/>
                  </a:lnTo>
                  <a:lnTo>
                    <a:pt x="275780" y="32588"/>
                  </a:lnTo>
                  <a:lnTo>
                    <a:pt x="273583" y="30518"/>
                  </a:lnTo>
                  <a:lnTo>
                    <a:pt x="261048" y="27559"/>
                  </a:lnTo>
                  <a:lnTo>
                    <a:pt x="248881" y="30162"/>
                  </a:lnTo>
                  <a:lnTo>
                    <a:pt x="239725" y="37261"/>
                  </a:lnTo>
                  <a:lnTo>
                    <a:pt x="233959" y="47879"/>
                  </a:lnTo>
                  <a:lnTo>
                    <a:pt x="231978" y="60858"/>
                  </a:lnTo>
                  <a:lnTo>
                    <a:pt x="231965" y="60985"/>
                  </a:lnTo>
                  <a:lnTo>
                    <a:pt x="234035" y="73761"/>
                  </a:lnTo>
                  <a:lnTo>
                    <a:pt x="240042" y="83629"/>
                  </a:lnTo>
                  <a:lnTo>
                    <a:pt x="249631" y="89992"/>
                  </a:lnTo>
                  <a:lnTo>
                    <a:pt x="262458" y="92240"/>
                  </a:lnTo>
                  <a:lnTo>
                    <a:pt x="272326" y="92240"/>
                  </a:lnTo>
                  <a:lnTo>
                    <a:pt x="279107" y="90182"/>
                  </a:lnTo>
                  <a:lnTo>
                    <a:pt x="283070" y="88392"/>
                  </a:lnTo>
                  <a:lnTo>
                    <a:pt x="281927" y="83629"/>
                  </a:lnTo>
                  <a:lnTo>
                    <a:pt x="281152" y="80327"/>
                  </a:lnTo>
                  <a:lnTo>
                    <a:pt x="276936" y="82118"/>
                  </a:lnTo>
                  <a:lnTo>
                    <a:pt x="271729" y="83629"/>
                  </a:lnTo>
                  <a:lnTo>
                    <a:pt x="264617" y="83629"/>
                  </a:lnTo>
                  <a:lnTo>
                    <a:pt x="255955" y="82321"/>
                  </a:lnTo>
                  <a:lnTo>
                    <a:pt x="249224" y="78486"/>
                  </a:lnTo>
                  <a:lnTo>
                    <a:pt x="244563" y="71805"/>
                  </a:lnTo>
                  <a:lnTo>
                    <a:pt x="242722" y="62014"/>
                  </a:lnTo>
                  <a:lnTo>
                    <a:pt x="286283" y="62014"/>
                  </a:lnTo>
                  <a:lnTo>
                    <a:pt x="286385" y="60985"/>
                  </a:lnTo>
                  <a:lnTo>
                    <a:pt x="286664" y="59055"/>
                  </a:lnTo>
                  <a:lnTo>
                    <a:pt x="286664" y="56756"/>
                  </a:lnTo>
                  <a:close/>
                </a:path>
                <a:path w="536575" h="92710">
                  <a:moveTo>
                    <a:pt x="356425" y="53936"/>
                  </a:moveTo>
                  <a:lnTo>
                    <a:pt x="354203" y="40855"/>
                  </a:lnTo>
                  <a:lnTo>
                    <a:pt x="348691" y="32778"/>
                  </a:lnTo>
                  <a:lnTo>
                    <a:pt x="341566" y="28689"/>
                  </a:lnTo>
                  <a:lnTo>
                    <a:pt x="334530" y="27546"/>
                  </a:lnTo>
                  <a:lnTo>
                    <a:pt x="324281" y="27546"/>
                  </a:lnTo>
                  <a:lnTo>
                    <a:pt x="317106" y="33299"/>
                  </a:lnTo>
                  <a:lnTo>
                    <a:pt x="314032" y="39192"/>
                  </a:lnTo>
                  <a:lnTo>
                    <a:pt x="313778" y="39192"/>
                  </a:lnTo>
                  <a:lnTo>
                    <a:pt x="313131" y="28956"/>
                  </a:lnTo>
                  <a:lnTo>
                    <a:pt x="303149" y="28956"/>
                  </a:lnTo>
                  <a:lnTo>
                    <a:pt x="303530" y="34074"/>
                  </a:lnTo>
                  <a:lnTo>
                    <a:pt x="303657" y="39331"/>
                  </a:lnTo>
                  <a:lnTo>
                    <a:pt x="303657" y="45732"/>
                  </a:lnTo>
                  <a:lnTo>
                    <a:pt x="303657" y="90957"/>
                  </a:lnTo>
                  <a:lnTo>
                    <a:pt x="314934" y="90957"/>
                  </a:lnTo>
                  <a:lnTo>
                    <a:pt x="314934" y="51765"/>
                  </a:lnTo>
                  <a:lnTo>
                    <a:pt x="315175" y="49834"/>
                  </a:lnTo>
                  <a:lnTo>
                    <a:pt x="315696" y="48425"/>
                  </a:lnTo>
                  <a:lnTo>
                    <a:pt x="317627" y="42151"/>
                  </a:lnTo>
                  <a:lnTo>
                    <a:pt x="323380" y="36906"/>
                  </a:lnTo>
                  <a:lnTo>
                    <a:pt x="341452" y="36906"/>
                  </a:lnTo>
                  <a:lnTo>
                    <a:pt x="345160" y="45224"/>
                  </a:lnTo>
                  <a:lnTo>
                    <a:pt x="345160" y="90957"/>
                  </a:lnTo>
                  <a:lnTo>
                    <a:pt x="356425" y="90957"/>
                  </a:lnTo>
                  <a:lnTo>
                    <a:pt x="356425" y="53936"/>
                  </a:lnTo>
                  <a:close/>
                </a:path>
                <a:path w="536575" h="92710">
                  <a:moveTo>
                    <a:pt x="420700" y="30873"/>
                  </a:moveTo>
                  <a:lnTo>
                    <a:pt x="417614" y="29337"/>
                  </a:lnTo>
                  <a:lnTo>
                    <a:pt x="411721" y="27673"/>
                  </a:lnTo>
                  <a:lnTo>
                    <a:pt x="405066" y="27673"/>
                  </a:lnTo>
                  <a:lnTo>
                    <a:pt x="391312" y="30137"/>
                  </a:lnTo>
                  <a:lnTo>
                    <a:pt x="380809" y="36982"/>
                  </a:lnTo>
                  <a:lnTo>
                    <a:pt x="374103" y="47396"/>
                  </a:lnTo>
                  <a:lnTo>
                    <a:pt x="371754" y="60591"/>
                  </a:lnTo>
                  <a:lnTo>
                    <a:pt x="373938" y="73545"/>
                  </a:lnTo>
                  <a:lnTo>
                    <a:pt x="380174" y="83527"/>
                  </a:lnTo>
                  <a:lnTo>
                    <a:pt x="389915" y="89954"/>
                  </a:lnTo>
                  <a:lnTo>
                    <a:pt x="402640" y="92227"/>
                  </a:lnTo>
                  <a:lnTo>
                    <a:pt x="410959" y="92227"/>
                  </a:lnTo>
                  <a:lnTo>
                    <a:pt x="417499" y="90182"/>
                  </a:lnTo>
                  <a:lnTo>
                    <a:pt x="420433" y="88646"/>
                  </a:lnTo>
                  <a:lnTo>
                    <a:pt x="418515" y="80187"/>
                  </a:lnTo>
                  <a:lnTo>
                    <a:pt x="415315" y="81597"/>
                  </a:lnTo>
                  <a:lnTo>
                    <a:pt x="411086" y="83261"/>
                  </a:lnTo>
                  <a:lnTo>
                    <a:pt x="404685" y="83261"/>
                  </a:lnTo>
                  <a:lnTo>
                    <a:pt x="396125" y="81661"/>
                  </a:lnTo>
                  <a:lnTo>
                    <a:pt x="389305" y="77063"/>
                  </a:lnTo>
                  <a:lnTo>
                    <a:pt x="384784" y="69761"/>
                  </a:lnTo>
                  <a:lnTo>
                    <a:pt x="383159" y="60083"/>
                  </a:lnTo>
                  <a:lnTo>
                    <a:pt x="384581" y="50965"/>
                  </a:lnTo>
                  <a:lnTo>
                    <a:pt x="388772" y="43510"/>
                  </a:lnTo>
                  <a:lnTo>
                    <a:pt x="395630" y="38493"/>
                  </a:lnTo>
                  <a:lnTo>
                    <a:pt x="405066" y="36639"/>
                  </a:lnTo>
                  <a:lnTo>
                    <a:pt x="411213" y="36639"/>
                  </a:lnTo>
                  <a:lnTo>
                    <a:pt x="415429" y="38049"/>
                  </a:lnTo>
                  <a:lnTo>
                    <a:pt x="418122" y="39585"/>
                  </a:lnTo>
                  <a:lnTo>
                    <a:pt x="420700" y="30873"/>
                  </a:lnTo>
                  <a:close/>
                </a:path>
                <a:path w="536575" h="92710">
                  <a:moveTo>
                    <a:pt x="483031" y="56756"/>
                  </a:moveTo>
                  <a:lnTo>
                    <a:pt x="482676" y="53936"/>
                  </a:lnTo>
                  <a:lnTo>
                    <a:pt x="481926" y="47879"/>
                  </a:lnTo>
                  <a:lnTo>
                    <a:pt x="481876" y="47383"/>
                  </a:lnTo>
                  <a:lnTo>
                    <a:pt x="477812" y="37884"/>
                  </a:lnTo>
                  <a:lnTo>
                    <a:pt x="475399" y="35623"/>
                  </a:lnTo>
                  <a:lnTo>
                    <a:pt x="472147" y="32588"/>
                  </a:lnTo>
                  <a:lnTo>
                    <a:pt x="472147" y="53936"/>
                  </a:lnTo>
                  <a:lnTo>
                    <a:pt x="439216" y="53936"/>
                  </a:lnTo>
                  <a:lnTo>
                    <a:pt x="439915" y="47879"/>
                  </a:lnTo>
                  <a:lnTo>
                    <a:pt x="439978" y="47383"/>
                  </a:lnTo>
                  <a:lnTo>
                    <a:pt x="440055" y="46774"/>
                  </a:lnTo>
                  <a:lnTo>
                    <a:pt x="440131" y="46126"/>
                  </a:lnTo>
                  <a:lnTo>
                    <a:pt x="445109" y="35623"/>
                  </a:lnTo>
                  <a:lnTo>
                    <a:pt x="469201" y="35623"/>
                  </a:lnTo>
                  <a:lnTo>
                    <a:pt x="472084" y="46126"/>
                  </a:lnTo>
                  <a:lnTo>
                    <a:pt x="472147" y="53936"/>
                  </a:lnTo>
                  <a:lnTo>
                    <a:pt x="472147" y="32588"/>
                  </a:lnTo>
                  <a:lnTo>
                    <a:pt x="469950" y="30518"/>
                  </a:lnTo>
                  <a:lnTo>
                    <a:pt x="457415" y="27559"/>
                  </a:lnTo>
                  <a:lnTo>
                    <a:pt x="445249" y="30162"/>
                  </a:lnTo>
                  <a:lnTo>
                    <a:pt x="436092" y="37261"/>
                  </a:lnTo>
                  <a:lnTo>
                    <a:pt x="430326" y="47879"/>
                  </a:lnTo>
                  <a:lnTo>
                    <a:pt x="428345" y="60858"/>
                  </a:lnTo>
                  <a:lnTo>
                    <a:pt x="428332" y="60985"/>
                  </a:lnTo>
                  <a:lnTo>
                    <a:pt x="430403" y="73761"/>
                  </a:lnTo>
                  <a:lnTo>
                    <a:pt x="436410" y="83629"/>
                  </a:lnTo>
                  <a:lnTo>
                    <a:pt x="445998" y="89992"/>
                  </a:lnTo>
                  <a:lnTo>
                    <a:pt x="458825" y="92240"/>
                  </a:lnTo>
                  <a:lnTo>
                    <a:pt x="468693" y="92240"/>
                  </a:lnTo>
                  <a:lnTo>
                    <a:pt x="475475" y="90182"/>
                  </a:lnTo>
                  <a:lnTo>
                    <a:pt x="479437" y="88392"/>
                  </a:lnTo>
                  <a:lnTo>
                    <a:pt x="478294" y="83629"/>
                  </a:lnTo>
                  <a:lnTo>
                    <a:pt x="477520" y="80327"/>
                  </a:lnTo>
                  <a:lnTo>
                    <a:pt x="473303" y="82118"/>
                  </a:lnTo>
                  <a:lnTo>
                    <a:pt x="468096" y="83629"/>
                  </a:lnTo>
                  <a:lnTo>
                    <a:pt x="460971" y="83629"/>
                  </a:lnTo>
                  <a:lnTo>
                    <a:pt x="452310" y="82321"/>
                  </a:lnTo>
                  <a:lnTo>
                    <a:pt x="445592" y="78486"/>
                  </a:lnTo>
                  <a:lnTo>
                    <a:pt x="440931" y="71805"/>
                  </a:lnTo>
                  <a:lnTo>
                    <a:pt x="439089" y="62014"/>
                  </a:lnTo>
                  <a:lnTo>
                    <a:pt x="482650" y="62014"/>
                  </a:lnTo>
                  <a:lnTo>
                    <a:pt x="482752" y="60985"/>
                  </a:lnTo>
                  <a:lnTo>
                    <a:pt x="483031" y="59055"/>
                  </a:lnTo>
                  <a:lnTo>
                    <a:pt x="483031" y="56756"/>
                  </a:lnTo>
                  <a:close/>
                </a:path>
                <a:path w="536575" h="92710">
                  <a:moveTo>
                    <a:pt x="536282" y="64427"/>
                  </a:moveTo>
                  <a:lnTo>
                    <a:pt x="530771" y="59042"/>
                  </a:lnTo>
                  <a:lnTo>
                    <a:pt x="511937" y="51879"/>
                  </a:lnTo>
                  <a:lnTo>
                    <a:pt x="508228" y="49568"/>
                  </a:lnTo>
                  <a:lnTo>
                    <a:pt x="508228" y="39839"/>
                  </a:lnTo>
                  <a:lnTo>
                    <a:pt x="511937" y="35991"/>
                  </a:lnTo>
                  <a:lnTo>
                    <a:pt x="524357" y="35991"/>
                  </a:lnTo>
                  <a:lnTo>
                    <a:pt x="528853" y="38036"/>
                  </a:lnTo>
                  <a:lnTo>
                    <a:pt x="531279" y="39573"/>
                  </a:lnTo>
                  <a:lnTo>
                    <a:pt x="534098" y="31381"/>
                  </a:lnTo>
                  <a:lnTo>
                    <a:pt x="530631" y="29337"/>
                  </a:lnTo>
                  <a:lnTo>
                    <a:pt x="525132" y="27546"/>
                  </a:lnTo>
                  <a:lnTo>
                    <a:pt x="518858" y="27546"/>
                  </a:lnTo>
                  <a:lnTo>
                    <a:pt x="509892" y="28994"/>
                  </a:lnTo>
                  <a:lnTo>
                    <a:pt x="503161" y="32905"/>
                  </a:lnTo>
                  <a:lnTo>
                    <a:pt x="498919" y="38684"/>
                  </a:lnTo>
                  <a:lnTo>
                    <a:pt x="497459" y="45732"/>
                  </a:lnTo>
                  <a:lnTo>
                    <a:pt x="497459" y="53162"/>
                  </a:lnTo>
                  <a:lnTo>
                    <a:pt x="502716" y="59309"/>
                  </a:lnTo>
                  <a:lnTo>
                    <a:pt x="513854" y="63271"/>
                  </a:lnTo>
                  <a:lnTo>
                    <a:pt x="522185" y="66357"/>
                  </a:lnTo>
                  <a:lnTo>
                    <a:pt x="525386" y="69303"/>
                  </a:lnTo>
                  <a:lnTo>
                    <a:pt x="525386" y="79794"/>
                  </a:lnTo>
                  <a:lnTo>
                    <a:pt x="521538" y="83908"/>
                  </a:lnTo>
                  <a:lnTo>
                    <a:pt x="507720" y="83908"/>
                  </a:lnTo>
                  <a:lnTo>
                    <a:pt x="501827" y="81597"/>
                  </a:lnTo>
                  <a:lnTo>
                    <a:pt x="498487" y="79413"/>
                  </a:lnTo>
                  <a:lnTo>
                    <a:pt x="495668" y="87998"/>
                  </a:lnTo>
                  <a:lnTo>
                    <a:pt x="500024" y="90563"/>
                  </a:lnTo>
                  <a:lnTo>
                    <a:pt x="506298" y="92227"/>
                  </a:lnTo>
                  <a:lnTo>
                    <a:pt x="513080" y="92227"/>
                  </a:lnTo>
                  <a:lnTo>
                    <a:pt x="522922" y="90868"/>
                  </a:lnTo>
                  <a:lnTo>
                    <a:pt x="530199" y="87033"/>
                  </a:lnTo>
                  <a:lnTo>
                    <a:pt x="534720" y="81153"/>
                  </a:lnTo>
                  <a:lnTo>
                    <a:pt x="536282" y="73660"/>
                  </a:lnTo>
                  <a:lnTo>
                    <a:pt x="536282" y="64427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1183" y="4785360"/>
              <a:ext cx="94488" cy="9448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31379" y="4775796"/>
              <a:ext cx="2011375" cy="119303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6394703" y="2234183"/>
            <a:ext cx="4907280" cy="3352800"/>
            <a:chOff x="6394703" y="2234183"/>
            <a:chExt cx="4907280" cy="3352800"/>
          </a:xfrm>
        </p:grpSpPr>
        <p:sp>
          <p:nvSpPr>
            <p:cNvPr id="57" name="object 57"/>
            <p:cNvSpPr/>
            <p:nvPr/>
          </p:nvSpPr>
          <p:spPr>
            <a:xfrm>
              <a:off x="6402323" y="2241803"/>
              <a:ext cx="4892040" cy="3337560"/>
            </a:xfrm>
            <a:custGeom>
              <a:avLst/>
              <a:gdLst/>
              <a:ahLst/>
              <a:cxnLst/>
              <a:rect l="l" t="t" r="r" b="b"/>
              <a:pathLst>
                <a:path w="4892040" h="3337560">
                  <a:moveTo>
                    <a:pt x="483717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04" y="3304073"/>
                  </a:lnTo>
                  <a:lnTo>
                    <a:pt x="16049" y="3321510"/>
                  </a:lnTo>
                  <a:lnTo>
                    <a:pt x="33486" y="3333255"/>
                  </a:lnTo>
                  <a:lnTo>
                    <a:pt x="54864" y="3337560"/>
                  </a:lnTo>
                  <a:lnTo>
                    <a:pt x="4837176" y="3337560"/>
                  </a:lnTo>
                  <a:lnTo>
                    <a:pt x="4858553" y="3333255"/>
                  </a:lnTo>
                  <a:lnTo>
                    <a:pt x="4875990" y="3321510"/>
                  </a:lnTo>
                  <a:lnTo>
                    <a:pt x="4887735" y="3304073"/>
                  </a:lnTo>
                  <a:lnTo>
                    <a:pt x="4892040" y="3282696"/>
                  </a:lnTo>
                  <a:lnTo>
                    <a:pt x="4892040" y="54863"/>
                  </a:lnTo>
                  <a:lnTo>
                    <a:pt x="4887735" y="33486"/>
                  </a:lnTo>
                  <a:lnTo>
                    <a:pt x="4875990" y="16049"/>
                  </a:lnTo>
                  <a:lnTo>
                    <a:pt x="4858553" y="4304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6402323" y="2241803"/>
              <a:ext cx="4892040" cy="3337560"/>
            </a:xfrm>
            <a:custGeom>
              <a:avLst/>
              <a:gdLst/>
              <a:ahLst/>
              <a:cxnLst/>
              <a:rect l="l" t="t" r="r" b="b"/>
              <a:pathLst>
                <a:path w="4892040" h="3337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4837176" y="0"/>
                  </a:lnTo>
                  <a:lnTo>
                    <a:pt x="4858553" y="4304"/>
                  </a:lnTo>
                  <a:lnTo>
                    <a:pt x="4875990" y="16049"/>
                  </a:lnTo>
                  <a:lnTo>
                    <a:pt x="4887735" y="33486"/>
                  </a:lnTo>
                  <a:lnTo>
                    <a:pt x="4892040" y="54863"/>
                  </a:lnTo>
                  <a:lnTo>
                    <a:pt x="4892040" y="3282696"/>
                  </a:lnTo>
                  <a:lnTo>
                    <a:pt x="4887735" y="3304073"/>
                  </a:lnTo>
                  <a:lnTo>
                    <a:pt x="4875990" y="3321510"/>
                  </a:lnTo>
                  <a:lnTo>
                    <a:pt x="4858553" y="3333255"/>
                  </a:lnTo>
                  <a:lnTo>
                    <a:pt x="4837176" y="3337560"/>
                  </a:lnTo>
                  <a:lnTo>
                    <a:pt x="54864" y="3337560"/>
                  </a:lnTo>
                  <a:lnTo>
                    <a:pt x="33486" y="3333255"/>
                  </a:lnTo>
                  <a:lnTo>
                    <a:pt x="16049" y="3321510"/>
                  </a:lnTo>
                  <a:lnTo>
                    <a:pt x="4304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6748271" y="254203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5">
                  <a:moveTo>
                    <a:pt x="283464" y="0"/>
                  </a:moveTo>
                  <a:lnTo>
                    <a:pt x="237475" y="3709"/>
                  </a:lnTo>
                  <a:lnTo>
                    <a:pt x="193852" y="14447"/>
                  </a:lnTo>
                  <a:lnTo>
                    <a:pt x="153179" y="31632"/>
                  </a:lnTo>
                  <a:lnTo>
                    <a:pt x="116037" y="54681"/>
                  </a:lnTo>
                  <a:lnTo>
                    <a:pt x="83010" y="83010"/>
                  </a:lnTo>
                  <a:lnTo>
                    <a:pt x="54681" y="116037"/>
                  </a:lnTo>
                  <a:lnTo>
                    <a:pt x="31632" y="153179"/>
                  </a:lnTo>
                  <a:lnTo>
                    <a:pt x="14447" y="193852"/>
                  </a:lnTo>
                  <a:lnTo>
                    <a:pt x="3709" y="237475"/>
                  </a:lnTo>
                  <a:lnTo>
                    <a:pt x="0" y="283463"/>
                  </a:lnTo>
                  <a:lnTo>
                    <a:pt x="3709" y="329452"/>
                  </a:lnTo>
                  <a:lnTo>
                    <a:pt x="14447" y="373075"/>
                  </a:lnTo>
                  <a:lnTo>
                    <a:pt x="31632" y="413748"/>
                  </a:lnTo>
                  <a:lnTo>
                    <a:pt x="54681" y="450890"/>
                  </a:lnTo>
                  <a:lnTo>
                    <a:pt x="83010" y="483917"/>
                  </a:lnTo>
                  <a:lnTo>
                    <a:pt x="116037" y="512246"/>
                  </a:lnTo>
                  <a:lnTo>
                    <a:pt x="153179" y="535295"/>
                  </a:lnTo>
                  <a:lnTo>
                    <a:pt x="193852" y="552480"/>
                  </a:lnTo>
                  <a:lnTo>
                    <a:pt x="237475" y="563218"/>
                  </a:lnTo>
                  <a:lnTo>
                    <a:pt x="283464" y="566927"/>
                  </a:lnTo>
                  <a:lnTo>
                    <a:pt x="329452" y="563218"/>
                  </a:lnTo>
                  <a:lnTo>
                    <a:pt x="373075" y="552480"/>
                  </a:lnTo>
                  <a:lnTo>
                    <a:pt x="413748" y="535295"/>
                  </a:lnTo>
                  <a:lnTo>
                    <a:pt x="450890" y="512246"/>
                  </a:lnTo>
                  <a:lnTo>
                    <a:pt x="483917" y="483917"/>
                  </a:lnTo>
                  <a:lnTo>
                    <a:pt x="512246" y="450890"/>
                  </a:lnTo>
                  <a:lnTo>
                    <a:pt x="535295" y="413748"/>
                  </a:lnTo>
                  <a:lnTo>
                    <a:pt x="552480" y="373075"/>
                  </a:lnTo>
                  <a:lnTo>
                    <a:pt x="563218" y="329452"/>
                  </a:lnTo>
                  <a:lnTo>
                    <a:pt x="566928" y="283463"/>
                  </a:lnTo>
                  <a:lnTo>
                    <a:pt x="563218" y="237475"/>
                  </a:lnTo>
                  <a:lnTo>
                    <a:pt x="552480" y="193852"/>
                  </a:lnTo>
                  <a:lnTo>
                    <a:pt x="535295" y="153179"/>
                  </a:lnTo>
                  <a:lnTo>
                    <a:pt x="512246" y="116037"/>
                  </a:lnTo>
                  <a:lnTo>
                    <a:pt x="483917" y="83010"/>
                  </a:lnTo>
                  <a:lnTo>
                    <a:pt x="450890" y="54681"/>
                  </a:lnTo>
                  <a:lnTo>
                    <a:pt x="413748" y="31632"/>
                  </a:lnTo>
                  <a:lnTo>
                    <a:pt x="373075" y="14447"/>
                  </a:lnTo>
                  <a:lnTo>
                    <a:pt x="329452" y="3709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6748271" y="254203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5">
                  <a:moveTo>
                    <a:pt x="0" y="283463"/>
                  </a:moveTo>
                  <a:lnTo>
                    <a:pt x="3709" y="237475"/>
                  </a:lnTo>
                  <a:lnTo>
                    <a:pt x="14447" y="193852"/>
                  </a:lnTo>
                  <a:lnTo>
                    <a:pt x="31632" y="153179"/>
                  </a:lnTo>
                  <a:lnTo>
                    <a:pt x="54681" y="116037"/>
                  </a:lnTo>
                  <a:lnTo>
                    <a:pt x="83010" y="83010"/>
                  </a:lnTo>
                  <a:lnTo>
                    <a:pt x="116037" y="54681"/>
                  </a:lnTo>
                  <a:lnTo>
                    <a:pt x="153179" y="31632"/>
                  </a:lnTo>
                  <a:lnTo>
                    <a:pt x="193852" y="14447"/>
                  </a:lnTo>
                  <a:lnTo>
                    <a:pt x="237475" y="3709"/>
                  </a:lnTo>
                  <a:lnTo>
                    <a:pt x="283464" y="0"/>
                  </a:lnTo>
                  <a:lnTo>
                    <a:pt x="329452" y="3709"/>
                  </a:lnTo>
                  <a:lnTo>
                    <a:pt x="373075" y="14447"/>
                  </a:lnTo>
                  <a:lnTo>
                    <a:pt x="413748" y="31632"/>
                  </a:lnTo>
                  <a:lnTo>
                    <a:pt x="450890" y="54681"/>
                  </a:lnTo>
                  <a:lnTo>
                    <a:pt x="483917" y="83010"/>
                  </a:lnTo>
                  <a:lnTo>
                    <a:pt x="512246" y="116037"/>
                  </a:lnTo>
                  <a:lnTo>
                    <a:pt x="535295" y="153179"/>
                  </a:lnTo>
                  <a:lnTo>
                    <a:pt x="552480" y="193852"/>
                  </a:lnTo>
                  <a:lnTo>
                    <a:pt x="563218" y="237475"/>
                  </a:lnTo>
                  <a:lnTo>
                    <a:pt x="566928" y="283463"/>
                  </a:lnTo>
                  <a:lnTo>
                    <a:pt x="563218" y="329452"/>
                  </a:lnTo>
                  <a:lnTo>
                    <a:pt x="552480" y="373075"/>
                  </a:lnTo>
                  <a:lnTo>
                    <a:pt x="535295" y="413748"/>
                  </a:lnTo>
                  <a:lnTo>
                    <a:pt x="512246" y="450890"/>
                  </a:lnTo>
                  <a:lnTo>
                    <a:pt x="483917" y="483917"/>
                  </a:lnTo>
                  <a:lnTo>
                    <a:pt x="450890" y="512246"/>
                  </a:lnTo>
                  <a:lnTo>
                    <a:pt x="413748" y="535295"/>
                  </a:lnTo>
                  <a:lnTo>
                    <a:pt x="373075" y="552480"/>
                  </a:lnTo>
                  <a:lnTo>
                    <a:pt x="329452" y="563218"/>
                  </a:lnTo>
                  <a:lnTo>
                    <a:pt x="283464" y="566927"/>
                  </a:lnTo>
                  <a:lnTo>
                    <a:pt x="237475" y="563218"/>
                  </a:lnTo>
                  <a:lnTo>
                    <a:pt x="193852" y="552480"/>
                  </a:lnTo>
                  <a:lnTo>
                    <a:pt x="153179" y="535295"/>
                  </a:lnTo>
                  <a:lnTo>
                    <a:pt x="116037" y="512246"/>
                  </a:lnTo>
                  <a:lnTo>
                    <a:pt x="83010" y="483917"/>
                  </a:lnTo>
                  <a:lnTo>
                    <a:pt x="54681" y="450890"/>
                  </a:lnTo>
                  <a:lnTo>
                    <a:pt x="31632" y="413748"/>
                  </a:lnTo>
                  <a:lnTo>
                    <a:pt x="14447" y="373075"/>
                  </a:lnTo>
                  <a:lnTo>
                    <a:pt x="3709" y="329452"/>
                  </a:lnTo>
                  <a:lnTo>
                    <a:pt x="0" y="283463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85419" y="2679191"/>
              <a:ext cx="292607" cy="29260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466006" y="2765113"/>
              <a:ext cx="89890" cy="13602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80064" y="2763970"/>
              <a:ext cx="103924" cy="13909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709096" y="2763958"/>
              <a:ext cx="83934" cy="13910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873549" y="2765875"/>
              <a:ext cx="883627" cy="17543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60463" y="3358895"/>
              <a:ext cx="94488" cy="9448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998080" y="3348837"/>
              <a:ext cx="407771" cy="9376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445489" y="3350234"/>
              <a:ext cx="367169" cy="9236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847469" y="3348837"/>
              <a:ext cx="1165847" cy="12066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60463" y="3834383"/>
              <a:ext cx="94488" cy="9448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07313" y="3825989"/>
              <a:ext cx="215861" cy="922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7278179" y="3825989"/>
              <a:ext cx="498475" cy="92710"/>
            </a:xfrm>
            <a:custGeom>
              <a:avLst/>
              <a:gdLst/>
              <a:ahLst/>
              <a:cxnLst/>
              <a:rect l="l" t="t" r="r" b="b"/>
              <a:pathLst>
                <a:path w="498475" h="92710">
                  <a:moveTo>
                    <a:pt x="48945" y="30861"/>
                  </a:moveTo>
                  <a:lnTo>
                    <a:pt x="45859" y="29324"/>
                  </a:lnTo>
                  <a:lnTo>
                    <a:pt x="39966" y="27660"/>
                  </a:lnTo>
                  <a:lnTo>
                    <a:pt x="33312" y="27660"/>
                  </a:lnTo>
                  <a:lnTo>
                    <a:pt x="19558" y="30124"/>
                  </a:lnTo>
                  <a:lnTo>
                    <a:pt x="9055" y="36969"/>
                  </a:lnTo>
                  <a:lnTo>
                    <a:pt x="2349" y="47383"/>
                  </a:lnTo>
                  <a:lnTo>
                    <a:pt x="0" y="60579"/>
                  </a:lnTo>
                  <a:lnTo>
                    <a:pt x="2184" y="73533"/>
                  </a:lnTo>
                  <a:lnTo>
                    <a:pt x="8420" y="83515"/>
                  </a:lnTo>
                  <a:lnTo>
                    <a:pt x="18161" y="89941"/>
                  </a:lnTo>
                  <a:lnTo>
                    <a:pt x="30886" y="92214"/>
                  </a:lnTo>
                  <a:lnTo>
                    <a:pt x="39204" y="92214"/>
                  </a:lnTo>
                  <a:lnTo>
                    <a:pt x="45745" y="90170"/>
                  </a:lnTo>
                  <a:lnTo>
                    <a:pt x="48679" y="88633"/>
                  </a:lnTo>
                  <a:lnTo>
                    <a:pt x="46761" y="80175"/>
                  </a:lnTo>
                  <a:lnTo>
                    <a:pt x="43561" y="81584"/>
                  </a:lnTo>
                  <a:lnTo>
                    <a:pt x="39331" y="83248"/>
                  </a:lnTo>
                  <a:lnTo>
                    <a:pt x="32931" y="83248"/>
                  </a:lnTo>
                  <a:lnTo>
                    <a:pt x="24371" y="81648"/>
                  </a:lnTo>
                  <a:lnTo>
                    <a:pt x="17551" y="77050"/>
                  </a:lnTo>
                  <a:lnTo>
                    <a:pt x="13030" y="69748"/>
                  </a:lnTo>
                  <a:lnTo>
                    <a:pt x="11404" y="60071"/>
                  </a:lnTo>
                  <a:lnTo>
                    <a:pt x="12827" y="50952"/>
                  </a:lnTo>
                  <a:lnTo>
                    <a:pt x="17018" y="43497"/>
                  </a:lnTo>
                  <a:lnTo>
                    <a:pt x="23876" y="38481"/>
                  </a:lnTo>
                  <a:lnTo>
                    <a:pt x="33312" y="36626"/>
                  </a:lnTo>
                  <a:lnTo>
                    <a:pt x="39458" y="36626"/>
                  </a:lnTo>
                  <a:lnTo>
                    <a:pt x="43675" y="38036"/>
                  </a:lnTo>
                  <a:lnTo>
                    <a:pt x="46367" y="39573"/>
                  </a:lnTo>
                  <a:lnTo>
                    <a:pt x="48945" y="30861"/>
                  </a:lnTo>
                  <a:close/>
                </a:path>
                <a:path w="498475" h="92710">
                  <a:moveTo>
                    <a:pt x="105244" y="90944"/>
                  </a:moveTo>
                  <a:lnTo>
                    <a:pt x="104495" y="86829"/>
                  </a:lnTo>
                  <a:lnTo>
                    <a:pt x="104343" y="84023"/>
                  </a:lnTo>
                  <a:lnTo>
                    <a:pt x="104305" y="83134"/>
                  </a:lnTo>
                  <a:lnTo>
                    <a:pt x="104228" y="59309"/>
                  </a:lnTo>
                  <a:lnTo>
                    <a:pt x="104228" y="52946"/>
                  </a:lnTo>
                  <a:lnTo>
                    <a:pt x="103200" y="43713"/>
                  </a:lnTo>
                  <a:lnTo>
                    <a:pt x="99682" y="35864"/>
                  </a:lnTo>
                  <a:lnTo>
                    <a:pt x="99542" y="35572"/>
                  </a:lnTo>
                  <a:lnTo>
                    <a:pt x="93345" y="30594"/>
                  </a:lnTo>
                  <a:lnTo>
                    <a:pt x="93345" y="59309"/>
                  </a:lnTo>
                  <a:lnTo>
                    <a:pt x="93345" y="71208"/>
                  </a:lnTo>
                  <a:lnTo>
                    <a:pt x="93078" y="72504"/>
                  </a:lnTo>
                  <a:lnTo>
                    <a:pt x="90906" y="78905"/>
                  </a:lnTo>
                  <a:lnTo>
                    <a:pt x="85775" y="84023"/>
                  </a:lnTo>
                  <a:lnTo>
                    <a:pt x="71945" y="84023"/>
                  </a:lnTo>
                  <a:lnTo>
                    <a:pt x="67081" y="80568"/>
                  </a:lnTo>
                  <a:lnTo>
                    <a:pt x="67081" y="73279"/>
                  </a:lnTo>
                  <a:lnTo>
                    <a:pt x="69443" y="65976"/>
                  </a:lnTo>
                  <a:lnTo>
                    <a:pt x="75590" y="61683"/>
                  </a:lnTo>
                  <a:lnTo>
                    <a:pt x="84048" y="59690"/>
                  </a:lnTo>
                  <a:lnTo>
                    <a:pt x="93345" y="59309"/>
                  </a:lnTo>
                  <a:lnTo>
                    <a:pt x="93345" y="30594"/>
                  </a:lnTo>
                  <a:lnTo>
                    <a:pt x="92329" y="29768"/>
                  </a:lnTo>
                  <a:lnTo>
                    <a:pt x="80657" y="27546"/>
                  </a:lnTo>
                  <a:lnTo>
                    <a:pt x="72847" y="27546"/>
                  </a:lnTo>
                  <a:lnTo>
                    <a:pt x="65341" y="29768"/>
                  </a:lnTo>
                  <a:lnTo>
                    <a:pt x="60286" y="33058"/>
                  </a:lnTo>
                  <a:lnTo>
                    <a:pt x="62865" y="40487"/>
                  </a:lnTo>
                  <a:lnTo>
                    <a:pt x="67208" y="37668"/>
                  </a:lnTo>
                  <a:lnTo>
                    <a:pt x="73228" y="35864"/>
                  </a:lnTo>
                  <a:lnTo>
                    <a:pt x="91668" y="35864"/>
                  </a:lnTo>
                  <a:lnTo>
                    <a:pt x="93078" y="45097"/>
                  </a:lnTo>
                  <a:lnTo>
                    <a:pt x="93078" y="51498"/>
                  </a:lnTo>
                  <a:lnTo>
                    <a:pt x="77152" y="52946"/>
                  </a:lnTo>
                  <a:lnTo>
                    <a:pt x="65455" y="57365"/>
                  </a:lnTo>
                  <a:lnTo>
                    <a:pt x="58254" y="64617"/>
                  </a:lnTo>
                  <a:lnTo>
                    <a:pt x="55803" y="74549"/>
                  </a:lnTo>
                  <a:lnTo>
                    <a:pt x="56896" y="80568"/>
                  </a:lnTo>
                  <a:lnTo>
                    <a:pt x="56997" y="81127"/>
                  </a:lnTo>
                  <a:lnTo>
                    <a:pt x="60579" y="86829"/>
                  </a:lnTo>
                  <a:lnTo>
                    <a:pt x="66649" y="90944"/>
                  </a:lnTo>
                  <a:lnTo>
                    <a:pt x="67043" y="90944"/>
                  </a:lnTo>
                  <a:lnTo>
                    <a:pt x="74764" y="92367"/>
                  </a:lnTo>
                  <a:lnTo>
                    <a:pt x="83604" y="92367"/>
                  </a:lnTo>
                  <a:lnTo>
                    <a:pt x="90271" y="87998"/>
                  </a:lnTo>
                  <a:lnTo>
                    <a:pt x="93091" y="84023"/>
                  </a:lnTo>
                  <a:lnTo>
                    <a:pt x="93726" y="83134"/>
                  </a:lnTo>
                  <a:lnTo>
                    <a:pt x="94119" y="83134"/>
                  </a:lnTo>
                  <a:lnTo>
                    <a:pt x="95008" y="90944"/>
                  </a:lnTo>
                  <a:lnTo>
                    <a:pt x="105244" y="90944"/>
                  </a:lnTo>
                  <a:close/>
                </a:path>
                <a:path w="498475" h="92710">
                  <a:moveTo>
                    <a:pt x="154279" y="27927"/>
                  </a:moveTo>
                  <a:lnTo>
                    <a:pt x="152361" y="27546"/>
                  </a:lnTo>
                  <a:lnTo>
                    <a:pt x="143522" y="27546"/>
                  </a:lnTo>
                  <a:lnTo>
                    <a:pt x="136728" y="32791"/>
                  </a:lnTo>
                  <a:lnTo>
                    <a:pt x="133921" y="41122"/>
                  </a:lnTo>
                  <a:lnTo>
                    <a:pt x="133413" y="41122"/>
                  </a:lnTo>
                  <a:lnTo>
                    <a:pt x="133019" y="28956"/>
                  </a:lnTo>
                  <a:lnTo>
                    <a:pt x="123164" y="28956"/>
                  </a:lnTo>
                  <a:lnTo>
                    <a:pt x="123545" y="34721"/>
                  </a:lnTo>
                  <a:lnTo>
                    <a:pt x="123672" y="40995"/>
                  </a:lnTo>
                  <a:lnTo>
                    <a:pt x="123672" y="48298"/>
                  </a:lnTo>
                  <a:lnTo>
                    <a:pt x="123672" y="90944"/>
                  </a:lnTo>
                  <a:lnTo>
                    <a:pt x="134823" y="90944"/>
                  </a:lnTo>
                  <a:lnTo>
                    <a:pt x="134823" y="55968"/>
                  </a:lnTo>
                  <a:lnTo>
                    <a:pt x="135064" y="54190"/>
                  </a:lnTo>
                  <a:lnTo>
                    <a:pt x="136867" y="44196"/>
                  </a:lnTo>
                  <a:lnTo>
                    <a:pt x="142494" y="38176"/>
                  </a:lnTo>
                  <a:lnTo>
                    <a:pt x="151980" y="38176"/>
                  </a:lnTo>
                  <a:lnTo>
                    <a:pt x="154279" y="38557"/>
                  </a:lnTo>
                  <a:lnTo>
                    <a:pt x="154279" y="27927"/>
                  </a:lnTo>
                  <a:close/>
                </a:path>
                <a:path w="498475" h="92710">
                  <a:moveTo>
                    <a:pt x="220103" y="59423"/>
                  </a:moveTo>
                  <a:lnTo>
                    <a:pt x="208521" y="34074"/>
                  </a:lnTo>
                  <a:lnTo>
                    <a:pt x="208521" y="59423"/>
                  </a:lnTo>
                  <a:lnTo>
                    <a:pt x="208470" y="60452"/>
                  </a:lnTo>
                  <a:lnTo>
                    <a:pt x="207098" y="69532"/>
                  </a:lnTo>
                  <a:lnTo>
                    <a:pt x="203187" y="77089"/>
                  </a:lnTo>
                  <a:lnTo>
                    <a:pt x="197218" y="82105"/>
                  </a:lnTo>
                  <a:lnTo>
                    <a:pt x="189738" y="83896"/>
                  </a:lnTo>
                  <a:lnTo>
                    <a:pt x="182206" y="82105"/>
                  </a:lnTo>
                  <a:lnTo>
                    <a:pt x="176212" y="77089"/>
                  </a:lnTo>
                  <a:lnTo>
                    <a:pt x="172300" y="69532"/>
                  </a:lnTo>
                  <a:lnTo>
                    <a:pt x="170967" y="60452"/>
                  </a:lnTo>
                  <a:lnTo>
                    <a:pt x="170992" y="59423"/>
                  </a:lnTo>
                  <a:lnTo>
                    <a:pt x="171983" y="51663"/>
                  </a:lnTo>
                  <a:lnTo>
                    <a:pt x="172021" y="51346"/>
                  </a:lnTo>
                  <a:lnTo>
                    <a:pt x="175450" y="43611"/>
                  </a:lnTo>
                  <a:lnTo>
                    <a:pt x="181394" y="38100"/>
                  </a:lnTo>
                  <a:lnTo>
                    <a:pt x="190004" y="35991"/>
                  </a:lnTo>
                  <a:lnTo>
                    <a:pt x="198513" y="38239"/>
                  </a:lnTo>
                  <a:lnTo>
                    <a:pt x="204279" y="43967"/>
                  </a:lnTo>
                  <a:lnTo>
                    <a:pt x="207543" y="51663"/>
                  </a:lnTo>
                  <a:lnTo>
                    <a:pt x="208521" y="59423"/>
                  </a:lnTo>
                  <a:lnTo>
                    <a:pt x="208521" y="34074"/>
                  </a:lnTo>
                  <a:lnTo>
                    <a:pt x="202425" y="29857"/>
                  </a:lnTo>
                  <a:lnTo>
                    <a:pt x="190246" y="27533"/>
                  </a:lnTo>
                  <a:lnTo>
                    <a:pt x="177698" y="29857"/>
                  </a:lnTo>
                  <a:lnTo>
                    <a:pt x="178054" y="29857"/>
                  </a:lnTo>
                  <a:lnTo>
                    <a:pt x="168440" y="36220"/>
                  </a:lnTo>
                  <a:lnTo>
                    <a:pt x="161899" y="46558"/>
                  </a:lnTo>
                  <a:lnTo>
                    <a:pt x="159677" y="59423"/>
                  </a:lnTo>
                  <a:lnTo>
                    <a:pt x="159613" y="59804"/>
                  </a:lnTo>
                  <a:lnTo>
                    <a:pt x="159512" y="60452"/>
                  </a:lnTo>
                  <a:lnTo>
                    <a:pt x="161785" y="73710"/>
                  </a:lnTo>
                  <a:lnTo>
                    <a:pt x="168071" y="83756"/>
                  </a:lnTo>
                  <a:lnTo>
                    <a:pt x="177507" y="90131"/>
                  </a:lnTo>
                  <a:lnTo>
                    <a:pt x="189230" y="92354"/>
                  </a:lnTo>
                  <a:lnTo>
                    <a:pt x="200367" y="90436"/>
                  </a:lnTo>
                  <a:lnTo>
                    <a:pt x="210286" y="84493"/>
                  </a:lnTo>
                  <a:lnTo>
                    <a:pt x="210693" y="83896"/>
                  </a:lnTo>
                  <a:lnTo>
                    <a:pt x="217385" y="74256"/>
                  </a:lnTo>
                  <a:lnTo>
                    <a:pt x="219913" y="60452"/>
                  </a:lnTo>
                  <a:lnTo>
                    <a:pt x="220027" y="59804"/>
                  </a:lnTo>
                  <a:lnTo>
                    <a:pt x="220103" y="59423"/>
                  </a:lnTo>
                  <a:close/>
                </a:path>
                <a:path w="498475" h="92710">
                  <a:moveTo>
                    <a:pt x="287820" y="90944"/>
                  </a:moveTo>
                  <a:lnTo>
                    <a:pt x="287439" y="86080"/>
                  </a:lnTo>
                  <a:lnTo>
                    <a:pt x="287312" y="80441"/>
                  </a:lnTo>
                  <a:lnTo>
                    <a:pt x="287312" y="74041"/>
                  </a:lnTo>
                  <a:lnTo>
                    <a:pt x="287312" y="28943"/>
                  </a:lnTo>
                  <a:lnTo>
                    <a:pt x="276034" y="28943"/>
                  </a:lnTo>
                  <a:lnTo>
                    <a:pt x="276034" y="69037"/>
                  </a:lnTo>
                  <a:lnTo>
                    <a:pt x="275653" y="71094"/>
                  </a:lnTo>
                  <a:lnTo>
                    <a:pt x="272961" y="77749"/>
                  </a:lnTo>
                  <a:lnTo>
                    <a:pt x="267716" y="83007"/>
                  </a:lnTo>
                  <a:lnTo>
                    <a:pt x="249910" y="83007"/>
                  </a:lnTo>
                  <a:lnTo>
                    <a:pt x="246316" y="75057"/>
                  </a:lnTo>
                  <a:lnTo>
                    <a:pt x="246316" y="28943"/>
                  </a:lnTo>
                  <a:lnTo>
                    <a:pt x="235051" y="28943"/>
                  </a:lnTo>
                  <a:lnTo>
                    <a:pt x="235051" y="65201"/>
                  </a:lnTo>
                  <a:lnTo>
                    <a:pt x="237020" y="78638"/>
                  </a:lnTo>
                  <a:lnTo>
                    <a:pt x="242087" y="86956"/>
                  </a:lnTo>
                  <a:lnTo>
                    <a:pt x="248983" y="91186"/>
                  </a:lnTo>
                  <a:lnTo>
                    <a:pt x="256438" y="92354"/>
                  </a:lnTo>
                  <a:lnTo>
                    <a:pt x="267462" y="92354"/>
                  </a:lnTo>
                  <a:lnTo>
                    <a:pt x="273989" y="85826"/>
                  </a:lnTo>
                  <a:lnTo>
                    <a:pt x="276936" y="80822"/>
                  </a:lnTo>
                  <a:lnTo>
                    <a:pt x="277190" y="80822"/>
                  </a:lnTo>
                  <a:lnTo>
                    <a:pt x="277837" y="90944"/>
                  </a:lnTo>
                  <a:lnTo>
                    <a:pt x="287820" y="90944"/>
                  </a:lnTo>
                  <a:close/>
                </a:path>
                <a:path w="498475" h="92710">
                  <a:moveTo>
                    <a:pt x="340563" y="64427"/>
                  </a:moveTo>
                  <a:lnTo>
                    <a:pt x="335051" y="59042"/>
                  </a:lnTo>
                  <a:lnTo>
                    <a:pt x="316217" y="51879"/>
                  </a:lnTo>
                  <a:lnTo>
                    <a:pt x="312508" y="49568"/>
                  </a:lnTo>
                  <a:lnTo>
                    <a:pt x="312508" y="39839"/>
                  </a:lnTo>
                  <a:lnTo>
                    <a:pt x="316217" y="35991"/>
                  </a:lnTo>
                  <a:lnTo>
                    <a:pt x="328637" y="35991"/>
                  </a:lnTo>
                  <a:lnTo>
                    <a:pt x="333133" y="38036"/>
                  </a:lnTo>
                  <a:lnTo>
                    <a:pt x="335559" y="39573"/>
                  </a:lnTo>
                  <a:lnTo>
                    <a:pt x="338378" y="31381"/>
                  </a:lnTo>
                  <a:lnTo>
                    <a:pt x="334911" y="29337"/>
                  </a:lnTo>
                  <a:lnTo>
                    <a:pt x="329412" y="27546"/>
                  </a:lnTo>
                  <a:lnTo>
                    <a:pt x="323138" y="27546"/>
                  </a:lnTo>
                  <a:lnTo>
                    <a:pt x="314172" y="28994"/>
                  </a:lnTo>
                  <a:lnTo>
                    <a:pt x="307441" y="32905"/>
                  </a:lnTo>
                  <a:lnTo>
                    <a:pt x="303199" y="38684"/>
                  </a:lnTo>
                  <a:lnTo>
                    <a:pt x="301739" y="45732"/>
                  </a:lnTo>
                  <a:lnTo>
                    <a:pt x="301739" y="53162"/>
                  </a:lnTo>
                  <a:lnTo>
                    <a:pt x="306997" y="59309"/>
                  </a:lnTo>
                  <a:lnTo>
                    <a:pt x="318135" y="63271"/>
                  </a:lnTo>
                  <a:lnTo>
                    <a:pt x="326466" y="66357"/>
                  </a:lnTo>
                  <a:lnTo>
                    <a:pt x="329666" y="69303"/>
                  </a:lnTo>
                  <a:lnTo>
                    <a:pt x="329666" y="79794"/>
                  </a:lnTo>
                  <a:lnTo>
                    <a:pt x="325818" y="83908"/>
                  </a:lnTo>
                  <a:lnTo>
                    <a:pt x="312000" y="83908"/>
                  </a:lnTo>
                  <a:lnTo>
                    <a:pt x="306108" y="81597"/>
                  </a:lnTo>
                  <a:lnTo>
                    <a:pt x="302768" y="79413"/>
                  </a:lnTo>
                  <a:lnTo>
                    <a:pt x="299948" y="87998"/>
                  </a:lnTo>
                  <a:lnTo>
                    <a:pt x="304304" y="90563"/>
                  </a:lnTo>
                  <a:lnTo>
                    <a:pt x="310578" y="92227"/>
                  </a:lnTo>
                  <a:lnTo>
                    <a:pt x="317360" y="92227"/>
                  </a:lnTo>
                  <a:lnTo>
                    <a:pt x="327202" y="90868"/>
                  </a:lnTo>
                  <a:lnTo>
                    <a:pt x="334479" y="87033"/>
                  </a:lnTo>
                  <a:lnTo>
                    <a:pt x="339001" y="81153"/>
                  </a:lnTo>
                  <a:lnTo>
                    <a:pt x="340563" y="73660"/>
                  </a:lnTo>
                  <a:lnTo>
                    <a:pt x="340563" y="64427"/>
                  </a:lnTo>
                  <a:close/>
                </a:path>
                <a:path w="498475" h="92710">
                  <a:moveTo>
                    <a:pt x="413143" y="56743"/>
                  </a:moveTo>
                  <a:lnTo>
                    <a:pt x="412788" y="53924"/>
                  </a:lnTo>
                  <a:lnTo>
                    <a:pt x="412038" y="47866"/>
                  </a:lnTo>
                  <a:lnTo>
                    <a:pt x="411988" y="47371"/>
                  </a:lnTo>
                  <a:lnTo>
                    <a:pt x="407924" y="37871"/>
                  </a:lnTo>
                  <a:lnTo>
                    <a:pt x="405511" y="35610"/>
                  </a:lnTo>
                  <a:lnTo>
                    <a:pt x="402259" y="32575"/>
                  </a:lnTo>
                  <a:lnTo>
                    <a:pt x="402259" y="53924"/>
                  </a:lnTo>
                  <a:lnTo>
                    <a:pt x="369328" y="53924"/>
                  </a:lnTo>
                  <a:lnTo>
                    <a:pt x="370027" y="47866"/>
                  </a:lnTo>
                  <a:lnTo>
                    <a:pt x="370090" y="47371"/>
                  </a:lnTo>
                  <a:lnTo>
                    <a:pt x="370166" y="46761"/>
                  </a:lnTo>
                  <a:lnTo>
                    <a:pt x="370243" y="46113"/>
                  </a:lnTo>
                  <a:lnTo>
                    <a:pt x="375221" y="35610"/>
                  </a:lnTo>
                  <a:lnTo>
                    <a:pt x="399313" y="35610"/>
                  </a:lnTo>
                  <a:lnTo>
                    <a:pt x="402196" y="46113"/>
                  </a:lnTo>
                  <a:lnTo>
                    <a:pt x="402259" y="53924"/>
                  </a:lnTo>
                  <a:lnTo>
                    <a:pt x="402259" y="32575"/>
                  </a:lnTo>
                  <a:lnTo>
                    <a:pt x="400062" y="30505"/>
                  </a:lnTo>
                  <a:lnTo>
                    <a:pt x="387527" y="27546"/>
                  </a:lnTo>
                  <a:lnTo>
                    <a:pt x="375361" y="30149"/>
                  </a:lnTo>
                  <a:lnTo>
                    <a:pt x="366204" y="37249"/>
                  </a:lnTo>
                  <a:lnTo>
                    <a:pt x="360438" y="47866"/>
                  </a:lnTo>
                  <a:lnTo>
                    <a:pt x="358457" y="60845"/>
                  </a:lnTo>
                  <a:lnTo>
                    <a:pt x="358444" y="60972"/>
                  </a:lnTo>
                  <a:lnTo>
                    <a:pt x="360514" y="73748"/>
                  </a:lnTo>
                  <a:lnTo>
                    <a:pt x="366522" y="83616"/>
                  </a:lnTo>
                  <a:lnTo>
                    <a:pt x="376110" y="89979"/>
                  </a:lnTo>
                  <a:lnTo>
                    <a:pt x="388937" y="92227"/>
                  </a:lnTo>
                  <a:lnTo>
                    <a:pt x="398805" y="92227"/>
                  </a:lnTo>
                  <a:lnTo>
                    <a:pt x="405587" y="90170"/>
                  </a:lnTo>
                  <a:lnTo>
                    <a:pt x="409549" y="88379"/>
                  </a:lnTo>
                  <a:lnTo>
                    <a:pt x="408406" y="83616"/>
                  </a:lnTo>
                  <a:lnTo>
                    <a:pt x="407631" y="80314"/>
                  </a:lnTo>
                  <a:lnTo>
                    <a:pt x="403415" y="82105"/>
                  </a:lnTo>
                  <a:lnTo>
                    <a:pt x="398208" y="83616"/>
                  </a:lnTo>
                  <a:lnTo>
                    <a:pt x="391083" y="83616"/>
                  </a:lnTo>
                  <a:lnTo>
                    <a:pt x="382422" y="82308"/>
                  </a:lnTo>
                  <a:lnTo>
                    <a:pt x="375704" y="78473"/>
                  </a:lnTo>
                  <a:lnTo>
                    <a:pt x="371043" y="71793"/>
                  </a:lnTo>
                  <a:lnTo>
                    <a:pt x="369201" y="62001"/>
                  </a:lnTo>
                  <a:lnTo>
                    <a:pt x="412762" y="62001"/>
                  </a:lnTo>
                  <a:lnTo>
                    <a:pt x="412864" y="60972"/>
                  </a:lnTo>
                  <a:lnTo>
                    <a:pt x="413143" y="59042"/>
                  </a:lnTo>
                  <a:lnTo>
                    <a:pt x="413143" y="56743"/>
                  </a:lnTo>
                  <a:close/>
                </a:path>
                <a:path w="498475" h="92710">
                  <a:moveTo>
                    <a:pt x="441159" y="0"/>
                  </a:moveTo>
                  <a:lnTo>
                    <a:pt x="429882" y="0"/>
                  </a:lnTo>
                  <a:lnTo>
                    <a:pt x="429882" y="90944"/>
                  </a:lnTo>
                  <a:lnTo>
                    <a:pt x="441159" y="90944"/>
                  </a:lnTo>
                  <a:lnTo>
                    <a:pt x="441159" y="0"/>
                  </a:lnTo>
                  <a:close/>
                </a:path>
                <a:path w="498475" h="92710">
                  <a:moveTo>
                    <a:pt x="497878" y="64427"/>
                  </a:moveTo>
                  <a:lnTo>
                    <a:pt x="492366" y="59042"/>
                  </a:lnTo>
                  <a:lnTo>
                    <a:pt x="473532" y="51879"/>
                  </a:lnTo>
                  <a:lnTo>
                    <a:pt x="469823" y="49568"/>
                  </a:lnTo>
                  <a:lnTo>
                    <a:pt x="469823" y="39839"/>
                  </a:lnTo>
                  <a:lnTo>
                    <a:pt x="473532" y="35991"/>
                  </a:lnTo>
                  <a:lnTo>
                    <a:pt x="485952" y="35991"/>
                  </a:lnTo>
                  <a:lnTo>
                    <a:pt x="490448" y="38036"/>
                  </a:lnTo>
                  <a:lnTo>
                    <a:pt x="492874" y="39573"/>
                  </a:lnTo>
                  <a:lnTo>
                    <a:pt x="495693" y="31381"/>
                  </a:lnTo>
                  <a:lnTo>
                    <a:pt x="492226" y="29337"/>
                  </a:lnTo>
                  <a:lnTo>
                    <a:pt x="486727" y="27546"/>
                  </a:lnTo>
                  <a:lnTo>
                    <a:pt x="480453" y="27546"/>
                  </a:lnTo>
                  <a:lnTo>
                    <a:pt x="471487" y="28994"/>
                  </a:lnTo>
                  <a:lnTo>
                    <a:pt x="464756" y="32905"/>
                  </a:lnTo>
                  <a:lnTo>
                    <a:pt x="460514" y="38684"/>
                  </a:lnTo>
                  <a:lnTo>
                    <a:pt x="459054" y="45732"/>
                  </a:lnTo>
                  <a:lnTo>
                    <a:pt x="459054" y="53162"/>
                  </a:lnTo>
                  <a:lnTo>
                    <a:pt x="464312" y="59309"/>
                  </a:lnTo>
                  <a:lnTo>
                    <a:pt x="475449" y="63271"/>
                  </a:lnTo>
                  <a:lnTo>
                    <a:pt x="483781" y="66357"/>
                  </a:lnTo>
                  <a:lnTo>
                    <a:pt x="486981" y="69303"/>
                  </a:lnTo>
                  <a:lnTo>
                    <a:pt x="486981" y="79794"/>
                  </a:lnTo>
                  <a:lnTo>
                    <a:pt x="483133" y="83908"/>
                  </a:lnTo>
                  <a:lnTo>
                    <a:pt x="469315" y="83908"/>
                  </a:lnTo>
                  <a:lnTo>
                    <a:pt x="463423" y="81597"/>
                  </a:lnTo>
                  <a:lnTo>
                    <a:pt x="460082" y="79413"/>
                  </a:lnTo>
                  <a:lnTo>
                    <a:pt x="457263" y="87998"/>
                  </a:lnTo>
                  <a:lnTo>
                    <a:pt x="461619" y="90563"/>
                  </a:lnTo>
                  <a:lnTo>
                    <a:pt x="467893" y="92227"/>
                  </a:lnTo>
                  <a:lnTo>
                    <a:pt x="474675" y="92227"/>
                  </a:lnTo>
                  <a:lnTo>
                    <a:pt x="484517" y="90868"/>
                  </a:lnTo>
                  <a:lnTo>
                    <a:pt x="491794" y="87033"/>
                  </a:lnTo>
                  <a:lnTo>
                    <a:pt x="496316" y="81153"/>
                  </a:lnTo>
                  <a:lnTo>
                    <a:pt x="497878" y="73660"/>
                  </a:lnTo>
                  <a:lnTo>
                    <a:pt x="497878" y="64427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88058" y="3829189"/>
              <a:ext cx="1436992" cy="11451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60463" y="4309872"/>
              <a:ext cx="94488" cy="9448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000773" y="4301845"/>
              <a:ext cx="1762150" cy="9236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60463" y="4785360"/>
              <a:ext cx="94488" cy="9448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7007326" y="4781194"/>
              <a:ext cx="184150" cy="88900"/>
            </a:xfrm>
            <a:custGeom>
              <a:avLst/>
              <a:gdLst/>
              <a:ahLst/>
              <a:cxnLst/>
              <a:rect l="l" t="t" r="r" b="b"/>
              <a:pathLst>
                <a:path w="184150" h="88900">
                  <a:moveTo>
                    <a:pt x="56324" y="87096"/>
                  </a:moveTo>
                  <a:lnTo>
                    <a:pt x="47599" y="54381"/>
                  </a:lnTo>
                  <a:lnTo>
                    <a:pt x="44526" y="49644"/>
                  </a:lnTo>
                  <a:lnTo>
                    <a:pt x="43624" y="48234"/>
                  </a:lnTo>
                  <a:lnTo>
                    <a:pt x="36944" y="45923"/>
                  </a:lnTo>
                  <a:lnTo>
                    <a:pt x="36944" y="45542"/>
                  </a:lnTo>
                  <a:lnTo>
                    <a:pt x="43332" y="42405"/>
                  </a:lnTo>
                  <a:lnTo>
                    <a:pt x="44653" y="41173"/>
                  </a:lnTo>
                  <a:lnTo>
                    <a:pt x="48501" y="37630"/>
                  </a:lnTo>
                  <a:lnTo>
                    <a:pt x="51866" y="31483"/>
                  </a:lnTo>
                  <a:lnTo>
                    <a:pt x="51968" y="31305"/>
                  </a:lnTo>
                  <a:lnTo>
                    <a:pt x="53238" y="23469"/>
                  </a:lnTo>
                  <a:lnTo>
                    <a:pt x="53238" y="16802"/>
                  </a:lnTo>
                  <a:lnTo>
                    <a:pt x="50800" y="10896"/>
                  </a:lnTo>
                  <a:lnTo>
                    <a:pt x="48196" y="8597"/>
                  </a:lnTo>
                  <a:lnTo>
                    <a:pt x="46443" y="7048"/>
                  </a:lnTo>
                  <a:lnTo>
                    <a:pt x="42087" y="4013"/>
                  </a:lnTo>
                  <a:lnTo>
                    <a:pt x="42087" y="24752"/>
                  </a:lnTo>
                  <a:lnTo>
                    <a:pt x="40754" y="31305"/>
                  </a:lnTo>
                  <a:lnTo>
                    <a:pt x="40716" y="31483"/>
                  </a:lnTo>
                  <a:lnTo>
                    <a:pt x="36804" y="36664"/>
                  </a:lnTo>
                  <a:lnTo>
                    <a:pt x="30657" y="40005"/>
                  </a:lnTo>
                  <a:lnTo>
                    <a:pt x="22580" y="41173"/>
                  </a:lnTo>
                  <a:lnTo>
                    <a:pt x="11163" y="41173"/>
                  </a:lnTo>
                  <a:lnTo>
                    <a:pt x="11163" y="9613"/>
                  </a:lnTo>
                  <a:lnTo>
                    <a:pt x="12966" y="9105"/>
                  </a:lnTo>
                  <a:lnTo>
                    <a:pt x="16802" y="8597"/>
                  </a:lnTo>
                  <a:lnTo>
                    <a:pt x="22199" y="8597"/>
                  </a:lnTo>
                  <a:lnTo>
                    <a:pt x="30302" y="9613"/>
                  </a:lnTo>
                  <a:lnTo>
                    <a:pt x="36563" y="12534"/>
                  </a:lnTo>
                  <a:lnTo>
                    <a:pt x="40627" y="17538"/>
                  </a:lnTo>
                  <a:lnTo>
                    <a:pt x="42087" y="24752"/>
                  </a:lnTo>
                  <a:lnTo>
                    <a:pt x="42087" y="4013"/>
                  </a:lnTo>
                  <a:lnTo>
                    <a:pt x="41935" y="3898"/>
                  </a:lnTo>
                  <a:lnTo>
                    <a:pt x="36601" y="1778"/>
                  </a:lnTo>
                  <a:lnTo>
                    <a:pt x="36830" y="1778"/>
                  </a:lnTo>
                  <a:lnTo>
                    <a:pt x="29616" y="419"/>
                  </a:lnTo>
                  <a:lnTo>
                    <a:pt x="21437" y="0"/>
                  </a:lnTo>
                  <a:lnTo>
                    <a:pt x="13728" y="0"/>
                  </a:lnTo>
                  <a:lnTo>
                    <a:pt x="5638" y="635"/>
                  </a:lnTo>
                  <a:lnTo>
                    <a:pt x="0" y="1778"/>
                  </a:lnTo>
                  <a:lnTo>
                    <a:pt x="0" y="87096"/>
                  </a:lnTo>
                  <a:lnTo>
                    <a:pt x="11163" y="87096"/>
                  </a:lnTo>
                  <a:lnTo>
                    <a:pt x="11163" y="49644"/>
                  </a:lnTo>
                  <a:lnTo>
                    <a:pt x="21678" y="49644"/>
                  </a:lnTo>
                  <a:lnTo>
                    <a:pt x="31813" y="50025"/>
                  </a:lnTo>
                  <a:lnTo>
                    <a:pt x="36436" y="54521"/>
                  </a:lnTo>
                  <a:lnTo>
                    <a:pt x="39001" y="66446"/>
                  </a:lnTo>
                  <a:lnTo>
                    <a:pt x="41440" y="77228"/>
                  </a:lnTo>
                  <a:lnTo>
                    <a:pt x="43357" y="84658"/>
                  </a:lnTo>
                  <a:lnTo>
                    <a:pt x="44767" y="87096"/>
                  </a:lnTo>
                  <a:lnTo>
                    <a:pt x="56324" y="87096"/>
                  </a:lnTo>
                  <a:close/>
                </a:path>
                <a:path w="184150" h="88900">
                  <a:moveTo>
                    <a:pt x="122910" y="52844"/>
                  </a:moveTo>
                  <a:lnTo>
                    <a:pt x="122555" y="50025"/>
                  </a:lnTo>
                  <a:lnTo>
                    <a:pt x="121805" y="43954"/>
                  </a:lnTo>
                  <a:lnTo>
                    <a:pt x="121742" y="43459"/>
                  </a:lnTo>
                  <a:lnTo>
                    <a:pt x="117678" y="33947"/>
                  </a:lnTo>
                  <a:lnTo>
                    <a:pt x="115277" y="31686"/>
                  </a:lnTo>
                  <a:lnTo>
                    <a:pt x="112014" y="28638"/>
                  </a:lnTo>
                  <a:lnTo>
                    <a:pt x="112014" y="50025"/>
                  </a:lnTo>
                  <a:lnTo>
                    <a:pt x="79032" y="50025"/>
                  </a:lnTo>
                  <a:lnTo>
                    <a:pt x="79730" y="43954"/>
                  </a:lnTo>
                  <a:lnTo>
                    <a:pt x="79794" y="43459"/>
                  </a:lnTo>
                  <a:lnTo>
                    <a:pt x="79870" y="42837"/>
                  </a:lnTo>
                  <a:lnTo>
                    <a:pt x="79946" y="42202"/>
                  </a:lnTo>
                  <a:lnTo>
                    <a:pt x="84937" y="31686"/>
                  </a:lnTo>
                  <a:lnTo>
                    <a:pt x="109067" y="31686"/>
                  </a:lnTo>
                  <a:lnTo>
                    <a:pt x="111963" y="42202"/>
                  </a:lnTo>
                  <a:lnTo>
                    <a:pt x="112014" y="50025"/>
                  </a:lnTo>
                  <a:lnTo>
                    <a:pt x="112014" y="28638"/>
                  </a:lnTo>
                  <a:lnTo>
                    <a:pt x="109804" y="26568"/>
                  </a:lnTo>
                  <a:lnTo>
                    <a:pt x="97256" y="23596"/>
                  </a:lnTo>
                  <a:lnTo>
                    <a:pt x="85064" y="26200"/>
                  </a:lnTo>
                  <a:lnTo>
                    <a:pt x="75907" y="33312"/>
                  </a:lnTo>
                  <a:lnTo>
                    <a:pt x="70142" y="43954"/>
                  </a:lnTo>
                  <a:lnTo>
                    <a:pt x="68148" y="56946"/>
                  </a:lnTo>
                  <a:lnTo>
                    <a:pt x="68135" y="57086"/>
                  </a:lnTo>
                  <a:lnTo>
                    <a:pt x="70205" y="69875"/>
                  </a:lnTo>
                  <a:lnTo>
                    <a:pt x="76225" y="79756"/>
                  </a:lnTo>
                  <a:lnTo>
                    <a:pt x="85826" y="86131"/>
                  </a:lnTo>
                  <a:lnTo>
                    <a:pt x="98666" y="88379"/>
                  </a:lnTo>
                  <a:lnTo>
                    <a:pt x="108546" y="88379"/>
                  </a:lnTo>
                  <a:lnTo>
                    <a:pt x="115354" y="86321"/>
                  </a:lnTo>
                  <a:lnTo>
                    <a:pt x="119316" y="84531"/>
                  </a:lnTo>
                  <a:lnTo>
                    <a:pt x="118173" y="79756"/>
                  </a:lnTo>
                  <a:lnTo>
                    <a:pt x="117398" y="76441"/>
                  </a:lnTo>
                  <a:lnTo>
                    <a:pt x="113169" y="78244"/>
                  </a:lnTo>
                  <a:lnTo>
                    <a:pt x="107950" y="79756"/>
                  </a:lnTo>
                  <a:lnTo>
                    <a:pt x="100850" y="79756"/>
                  </a:lnTo>
                  <a:lnTo>
                    <a:pt x="92151" y="78435"/>
                  </a:lnTo>
                  <a:lnTo>
                    <a:pt x="85420" y="74612"/>
                  </a:lnTo>
                  <a:lnTo>
                    <a:pt x="80759" y="67919"/>
                  </a:lnTo>
                  <a:lnTo>
                    <a:pt x="78917" y="58102"/>
                  </a:lnTo>
                  <a:lnTo>
                    <a:pt x="122529" y="58102"/>
                  </a:lnTo>
                  <a:lnTo>
                    <a:pt x="122631" y="57086"/>
                  </a:lnTo>
                  <a:lnTo>
                    <a:pt x="122910" y="55143"/>
                  </a:lnTo>
                  <a:lnTo>
                    <a:pt x="122910" y="52844"/>
                  </a:lnTo>
                  <a:close/>
                </a:path>
                <a:path w="184150" h="88900">
                  <a:moveTo>
                    <a:pt x="184124" y="87096"/>
                  </a:moveTo>
                  <a:lnTo>
                    <a:pt x="183375" y="82969"/>
                  </a:lnTo>
                  <a:lnTo>
                    <a:pt x="183222" y="80162"/>
                  </a:lnTo>
                  <a:lnTo>
                    <a:pt x="183172" y="79273"/>
                  </a:lnTo>
                  <a:lnTo>
                    <a:pt x="183095" y="55410"/>
                  </a:lnTo>
                  <a:lnTo>
                    <a:pt x="183095" y="49034"/>
                  </a:lnTo>
                  <a:lnTo>
                    <a:pt x="182067" y="39789"/>
                  </a:lnTo>
                  <a:lnTo>
                    <a:pt x="178549" y="31927"/>
                  </a:lnTo>
                  <a:lnTo>
                    <a:pt x="178409" y="31635"/>
                  </a:lnTo>
                  <a:lnTo>
                    <a:pt x="172199" y="26631"/>
                  </a:lnTo>
                  <a:lnTo>
                    <a:pt x="172199" y="55410"/>
                  </a:lnTo>
                  <a:lnTo>
                    <a:pt x="172199" y="67335"/>
                  </a:lnTo>
                  <a:lnTo>
                    <a:pt x="171932" y="68618"/>
                  </a:lnTo>
                  <a:lnTo>
                    <a:pt x="169760" y="75044"/>
                  </a:lnTo>
                  <a:lnTo>
                    <a:pt x="164617" y="80162"/>
                  </a:lnTo>
                  <a:lnTo>
                    <a:pt x="150774" y="80162"/>
                  </a:lnTo>
                  <a:lnTo>
                    <a:pt x="145897" y="76708"/>
                  </a:lnTo>
                  <a:lnTo>
                    <a:pt x="145897" y="69405"/>
                  </a:lnTo>
                  <a:lnTo>
                    <a:pt x="148272" y="62090"/>
                  </a:lnTo>
                  <a:lnTo>
                    <a:pt x="154419" y="57785"/>
                  </a:lnTo>
                  <a:lnTo>
                    <a:pt x="162890" y="55791"/>
                  </a:lnTo>
                  <a:lnTo>
                    <a:pt x="172199" y="55410"/>
                  </a:lnTo>
                  <a:lnTo>
                    <a:pt x="172199" y="26631"/>
                  </a:lnTo>
                  <a:lnTo>
                    <a:pt x="171196" y="25819"/>
                  </a:lnTo>
                  <a:lnTo>
                    <a:pt x="159499" y="23596"/>
                  </a:lnTo>
                  <a:lnTo>
                    <a:pt x="151676" y="23596"/>
                  </a:lnTo>
                  <a:lnTo>
                    <a:pt x="144170" y="25819"/>
                  </a:lnTo>
                  <a:lnTo>
                    <a:pt x="139103" y="29121"/>
                  </a:lnTo>
                  <a:lnTo>
                    <a:pt x="141668" y="36563"/>
                  </a:lnTo>
                  <a:lnTo>
                    <a:pt x="146024" y="33731"/>
                  </a:lnTo>
                  <a:lnTo>
                    <a:pt x="152057" y="31927"/>
                  </a:lnTo>
                  <a:lnTo>
                    <a:pt x="170522" y="31927"/>
                  </a:lnTo>
                  <a:lnTo>
                    <a:pt x="171932" y="41173"/>
                  </a:lnTo>
                  <a:lnTo>
                    <a:pt x="171932" y="47586"/>
                  </a:lnTo>
                  <a:lnTo>
                    <a:pt x="155981" y="49034"/>
                  </a:lnTo>
                  <a:lnTo>
                    <a:pt x="144272" y="53467"/>
                  </a:lnTo>
                  <a:lnTo>
                    <a:pt x="137058" y="60731"/>
                  </a:lnTo>
                  <a:lnTo>
                    <a:pt x="134607" y="70675"/>
                  </a:lnTo>
                  <a:lnTo>
                    <a:pt x="135699" y="76708"/>
                  </a:lnTo>
                  <a:lnTo>
                    <a:pt x="135801" y="77254"/>
                  </a:lnTo>
                  <a:lnTo>
                    <a:pt x="139382" y="82969"/>
                  </a:lnTo>
                  <a:lnTo>
                    <a:pt x="145478" y="87096"/>
                  </a:lnTo>
                  <a:lnTo>
                    <a:pt x="145935" y="87096"/>
                  </a:lnTo>
                  <a:lnTo>
                    <a:pt x="153593" y="88506"/>
                  </a:lnTo>
                  <a:lnTo>
                    <a:pt x="162445" y="88506"/>
                  </a:lnTo>
                  <a:lnTo>
                    <a:pt x="169113" y="84150"/>
                  </a:lnTo>
                  <a:lnTo>
                    <a:pt x="171945" y="80162"/>
                  </a:lnTo>
                  <a:lnTo>
                    <a:pt x="172580" y="79273"/>
                  </a:lnTo>
                  <a:lnTo>
                    <a:pt x="172974" y="79273"/>
                  </a:lnTo>
                  <a:lnTo>
                    <a:pt x="173863" y="87096"/>
                  </a:lnTo>
                  <a:lnTo>
                    <a:pt x="184124" y="87096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209815" y="4777206"/>
              <a:ext cx="1624596" cy="119430"/>
            </a:xfrm>
            <a:prstGeom prst="rect">
              <a:avLst/>
            </a:prstGeom>
          </p:spPr>
        </p:pic>
      </p:grpSp>
      <p:sp>
        <p:nvSpPr>
          <p:cNvPr id="81" name="object 81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9" name="object 7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80" name="object 80"/>
          <p:cNvSpPr/>
          <p:nvPr/>
        </p:nvSpPr>
        <p:spPr>
          <a:xfrm>
            <a:off x="11505984" y="6478028"/>
            <a:ext cx="87630" cy="59690"/>
          </a:xfrm>
          <a:custGeom>
            <a:avLst/>
            <a:gdLst/>
            <a:ahLst/>
            <a:cxnLst/>
            <a:rect l="l" t="t" r="r" b="b"/>
            <a:pathLst>
              <a:path w="87629" h="59690">
                <a:moveTo>
                  <a:pt x="19177" y="977"/>
                </a:moveTo>
                <a:lnTo>
                  <a:pt x="12547" y="977"/>
                </a:lnTo>
                <a:lnTo>
                  <a:pt x="0" y="7683"/>
                </a:lnTo>
                <a:lnTo>
                  <a:pt x="1498" y="13614"/>
                </a:lnTo>
                <a:lnTo>
                  <a:pt x="11480" y="8216"/>
                </a:lnTo>
                <a:lnTo>
                  <a:pt x="11671" y="8216"/>
                </a:lnTo>
                <a:lnTo>
                  <a:pt x="11671" y="58407"/>
                </a:lnTo>
                <a:lnTo>
                  <a:pt x="19177" y="58407"/>
                </a:lnTo>
                <a:lnTo>
                  <a:pt x="19177" y="977"/>
                </a:lnTo>
                <a:close/>
              </a:path>
              <a:path w="87629" h="59690">
                <a:moveTo>
                  <a:pt x="87426" y="24218"/>
                </a:moveTo>
                <a:lnTo>
                  <a:pt x="86106" y="14249"/>
                </a:lnTo>
                <a:lnTo>
                  <a:pt x="82321" y="6604"/>
                </a:lnTo>
                <a:lnTo>
                  <a:pt x="81470" y="5918"/>
                </a:lnTo>
                <a:lnTo>
                  <a:pt x="79552" y="4356"/>
                </a:lnTo>
                <a:lnTo>
                  <a:pt x="79552" y="13423"/>
                </a:lnTo>
                <a:lnTo>
                  <a:pt x="79552" y="24472"/>
                </a:lnTo>
                <a:lnTo>
                  <a:pt x="79286" y="25361"/>
                </a:lnTo>
                <a:lnTo>
                  <a:pt x="78854" y="26060"/>
                </a:lnTo>
                <a:lnTo>
                  <a:pt x="76822" y="29514"/>
                </a:lnTo>
                <a:lnTo>
                  <a:pt x="72745" y="32080"/>
                </a:lnTo>
                <a:lnTo>
                  <a:pt x="60820" y="32080"/>
                </a:lnTo>
                <a:lnTo>
                  <a:pt x="56489" y="27038"/>
                </a:lnTo>
                <a:lnTo>
                  <a:pt x="56489" y="11747"/>
                </a:lnTo>
                <a:lnTo>
                  <a:pt x="61175" y="5918"/>
                </a:lnTo>
                <a:lnTo>
                  <a:pt x="75920" y="5918"/>
                </a:lnTo>
                <a:lnTo>
                  <a:pt x="79552" y="13423"/>
                </a:lnTo>
                <a:lnTo>
                  <a:pt x="79552" y="4356"/>
                </a:lnTo>
                <a:lnTo>
                  <a:pt x="76339" y="1727"/>
                </a:lnTo>
                <a:lnTo>
                  <a:pt x="68414" y="0"/>
                </a:lnTo>
                <a:lnTo>
                  <a:pt x="60096" y="1727"/>
                </a:lnTo>
                <a:lnTo>
                  <a:pt x="60312" y="1727"/>
                </a:lnTo>
                <a:lnTo>
                  <a:pt x="54203" y="6134"/>
                </a:lnTo>
                <a:lnTo>
                  <a:pt x="50215" y="12636"/>
                </a:lnTo>
                <a:lnTo>
                  <a:pt x="48895" y="19888"/>
                </a:lnTo>
                <a:lnTo>
                  <a:pt x="48806" y="30213"/>
                </a:lnTo>
                <a:lnTo>
                  <a:pt x="55435" y="37998"/>
                </a:lnTo>
                <a:lnTo>
                  <a:pt x="71513" y="37998"/>
                </a:lnTo>
                <a:lnTo>
                  <a:pt x="76111" y="35699"/>
                </a:lnTo>
                <a:lnTo>
                  <a:pt x="79057" y="32080"/>
                </a:lnTo>
                <a:lnTo>
                  <a:pt x="79286" y="31800"/>
                </a:lnTo>
                <a:lnTo>
                  <a:pt x="79552" y="31800"/>
                </a:lnTo>
                <a:lnTo>
                  <a:pt x="78574" y="37998"/>
                </a:lnTo>
                <a:lnTo>
                  <a:pt x="78486" y="38620"/>
                </a:lnTo>
                <a:lnTo>
                  <a:pt x="75755" y="43649"/>
                </a:lnTo>
                <a:lnTo>
                  <a:pt x="71958" y="47104"/>
                </a:lnTo>
                <a:lnTo>
                  <a:pt x="68681" y="50190"/>
                </a:lnTo>
                <a:lnTo>
                  <a:pt x="64439" y="52044"/>
                </a:lnTo>
                <a:lnTo>
                  <a:pt x="59931" y="52666"/>
                </a:lnTo>
                <a:lnTo>
                  <a:pt x="57277" y="52933"/>
                </a:lnTo>
                <a:lnTo>
                  <a:pt x="55333" y="53098"/>
                </a:lnTo>
                <a:lnTo>
                  <a:pt x="53657" y="52933"/>
                </a:lnTo>
                <a:lnTo>
                  <a:pt x="53657" y="59296"/>
                </a:lnTo>
                <a:lnTo>
                  <a:pt x="57988" y="59296"/>
                </a:lnTo>
                <a:lnTo>
                  <a:pt x="60820" y="58851"/>
                </a:lnTo>
                <a:lnTo>
                  <a:pt x="67005" y="58153"/>
                </a:lnTo>
                <a:lnTo>
                  <a:pt x="73101" y="55499"/>
                </a:lnTo>
                <a:lnTo>
                  <a:pt x="75539" y="53098"/>
                </a:lnTo>
                <a:lnTo>
                  <a:pt x="77520" y="51168"/>
                </a:lnTo>
                <a:lnTo>
                  <a:pt x="81457" y="46418"/>
                </a:lnTo>
                <a:lnTo>
                  <a:pt x="84594" y="40373"/>
                </a:lnTo>
                <a:lnTo>
                  <a:pt x="86664" y="32994"/>
                </a:lnTo>
                <a:lnTo>
                  <a:pt x="86766" y="31800"/>
                </a:lnTo>
                <a:lnTo>
                  <a:pt x="87172" y="27038"/>
                </a:lnTo>
                <a:lnTo>
                  <a:pt x="87261" y="26060"/>
                </a:lnTo>
                <a:lnTo>
                  <a:pt x="87325" y="25361"/>
                </a:lnTo>
                <a:lnTo>
                  <a:pt x="87426" y="24218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584" y="475233"/>
            <a:ext cx="375994" cy="8573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56988" y="1369694"/>
            <a:ext cx="107314" cy="231140"/>
          </a:xfrm>
          <a:custGeom>
            <a:avLst/>
            <a:gdLst/>
            <a:ahLst/>
            <a:cxnLst/>
            <a:rect l="l" t="t" r="r" b="b"/>
            <a:pathLst>
              <a:path w="107315" h="231140">
                <a:moveTo>
                  <a:pt x="0" y="231139"/>
                </a:moveTo>
                <a:lnTo>
                  <a:pt x="106692" y="231139"/>
                </a:lnTo>
                <a:lnTo>
                  <a:pt x="106692" y="0"/>
                </a:lnTo>
                <a:lnTo>
                  <a:pt x="0" y="0"/>
                </a:lnTo>
                <a:lnTo>
                  <a:pt x="0" y="231139"/>
                </a:lnTo>
                <a:close/>
              </a:path>
            </a:pathLst>
          </a:custGeom>
          <a:solidFill>
            <a:srgbClr val="0F89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56983" y="1072514"/>
            <a:ext cx="422909" cy="528320"/>
          </a:xfrm>
          <a:custGeom>
            <a:avLst/>
            <a:gdLst/>
            <a:ahLst/>
            <a:cxnLst/>
            <a:rect l="l" t="t" r="r" b="b"/>
            <a:pathLst>
              <a:path w="422909" h="528319">
                <a:moveTo>
                  <a:pt x="422465" y="0"/>
                </a:moveTo>
                <a:lnTo>
                  <a:pt x="315760" y="0"/>
                </a:lnTo>
                <a:lnTo>
                  <a:pt x="315760" y="208280"/>
                </a:lnTo>
                <a:lnTo>
                  <a:pt x="106692" y="208280"/>
                </a:lnTo>
                <a:lnTo>
                  <a:pt x="106692" y="0"/>
                </a:lnTo>
                <a:lnTo>
                  <a:pt x="0" y="0"/>
                </a:lnTo>
                <a:lnTo>
                  <a:pt x="0" y="208280"/>
                </a:lnTo>
                <a:lnTo>
                  <a:pt x="0" y="297180"/>
                </a:lnTo>
                <a:lnTo>
                  <a:pt x="315760" y="297180"/>
                </a:lnTo>
                <a:lnTo>
                  <a:pt x="315760" y="528320"/>
                </a:lnTo>
                <a:lnTo>
                  <a:pt x="422465" y="528320"/>
                </a:lnTo>
                <a:lnTo>
                  <a:pt x="422465" y="297180"/>
                </a:lnTo>
                <a:lnTo>
                  <a:pt x="422465" y="208280"/>
                </a:lnTo>
                <a:lnTo>
                  <a:pt x="422465" y="0"/>
                </a:lnTo>
                <a:close/>
              </a:path>
            </a:pathLst>
          </a:custGeom>
          <a:solidFill>
            <a:srgbClr val="0F89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83856" y="1072388"/>
            <a:ext cx="101600" cy="93980"/>
          </a:xfrm>
          <a:custGeom>
            <a:avLst/>
            <a:gdLst/>
            <a:ahLst/>
            <a:cxnLst/>
            <a:rect l="l" t="t" r="r" b="b"/>
            <a:pathLst>
              <a:path w="101600" h="93980">
                <a:moveTo>
                  <a:pt x="101295" y="0"/>
                </a:moveTo>
                <a:lnTo>
                  <a:pt x="0" y="0"/>
                </a:lnTo>
                <a:lnTo>
                  <a:pt x="0" y="93725"/>
                </a:lnTo>
                <a:lnTo>
                  <a:pt x="101295" y="93725"/>
                </a:lnTo>
                <a:lnTo>
                  <a:pt x="101295" y="0"/>
                </a:lnTo>
                <a:close/>
              </a:path>
            </a:pathLst>
          </a:custGeom>
          <a:solidFill>
            <a:srgbClr val="0F89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83856" y="1218018"/>
            <a:ext cx="101600" cy="382905"/>
          </a:xfrm>
          <a:custGeom>
            <a:avLst/>
            <a:gdLst/>
            <a:ahLst/>
            <a:cxnLst/>
            <a:rect l="l" t="t" r="r" b="b"/>
            <a:pathLst>
              <a:path w="101600" h="382905">
                <a:moveTo>
                  <a:pt x="101295" y="0"/>
                </a:moveTo>
                <a:lnTo>
                  <a:pt x="0" y="0"/>
                </a:lnTo>
                <a:lnTo>
                  <a:pt x="0" y="382816"/>
                </a:lnTo>
                <a:lnTo>
                  <a:pt x="101295" y="382816"/>
                </a:lnTo>
                <a:lnTo>
                  <a:pt x="101295" y="0"/>
                </a:lnTo>
                <a:close/>
              </a:path>
            </a:pathLst>
          </a:custGeom>
          <a:solidFill>
            <a:srgbClr val="0F89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3842" y="1072388"/>
            <a:ext cx="109855" cy="528955"/>
          </a:xfrm>
          <a:custGeom>
            <a:avLst/>
            <a:gdLst/>
            <a:ahLst/>
            <a:cxnLst/>
            <a:rect l="l" t="t" r="r" b="b"/>
            <a:pathLst>
              <a:path w="109855" h="528955">
                <a:moveTo>
                  <a:pt x="105625" y="427151"/>
                </a:moveTo>
                <a:lnTo>
                  <a:pt x="4330" y="427151"/>
                </a:lnTo>
                <a:lnTo>
                  <a:pt x="4330" y="528447"/>
                </a:lnTo>
                <a:lnTo>
                  <a:pt x="105625" y="528447"/>
                </a:lnTo>
                <a:lnTo>
                  <a:pt x="105625" y="427151"/>
                </a:lnTo>
                <a:close/>
              </a:path>
              <a:path w="109855" h="528955">
                <a:moveTo>
                  <a:pt x="109575" y="0"/>
                </a:moveTo>
                <a:lnTo>
                  <a:pt x="0" y="0"/>
                </a:lnTo>
                <a:lnTo>
                  <a:pt x="0" y="124002"/>
                </a:lnTo>
                <a:lnTo>
                  <a:pt x="26301" y="392188"/>
                </a:lnTo>
                <a:lnTo>
                  <a:pt x="83629" y="392188"/>
                </a:lnTo>
                <a:lnTo>
                  <a:pt x="109575" y="124002"/>
                </a:lnTo>
                <a:lnTo>
                  <a:pt x="109575" y="0"/>
                </a:lnTo>
                <a:close/>
              </a:path>
            </a:pathLst>
          </a:custGeom>
          <a:solidFill>
            <a:srgbClr val="0F89C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583250" y="2208352"/>
            <a:ext cx="1661795" cy="153035"/>
            <a:chOff x="583250" y="2208352"/>
            <a:chExt cx="1661795" cy="15303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50" y="2208352"/>
              <a:ext cx="1488170" cy="15302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05228" y="2208364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78"/>
                  </a:moveTo>
                  <a:lnTo>
                    <a:pt x="0" y="41478"/>
                  </a:lnTo>
                  <a:lnTo>
                    <a:pt x="0" y="150533"/>
                  </a:lnTo>
                  <a:lnTo>
                    <a:pt x="18478" y="150533"/>
                  </a:lnTo>
                  <a:lnTo>
                    <a:pt x="18478" y="41478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4522" y="2247379"/>
              <a:ext cx="100444" cy="11399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312619" y="2208364"/>
            <a:ext cx="128905" cy="153035"/>
            <a:chOff x="2312619" y="2208364"/>
            <a:chExt cx="128905" cy="153035"/>
          </a:xfrm>
        </p:grpSpPr>
        <p:sp>
          <p:nvSpPr>
            <p:cNvPr id="13" name="object 13"/>
            <p:cNvSpPr/>
            <p:nvPr/>
          </p:nvSpPr>
          <p:spPr>
            <a:xfrm>
              <a:off x="2312619" y="2208364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78"/>
                  </a:moveTo>
                  <a:lnTo>
                    <a:pt x="0" y="41478"/>
                  </a:lnTo>
                  <a:lnTo>
                    <a:pt x="0" y="150533"/>
                  </a:lnTo>
                  <a:lnTo>
                    <a:pt x="18478" y="150533"/>
                  </a:lnTo>
                  <a:lnTo>
                    <a:pt x="18478" y="41478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50795" y="2247379"/>
              <a:ext cx="90576" cy="113995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8051" y="2247379"/>
            <a:ext cx="100444" cy="113995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662745" y="2208364"/>
            <a:ext cx="532765" cy="194945"/>
            <a:chOff x="2662745" y="2208364"/>
            <a:chExt cx="532765" cy="19494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2745" y="2208364"/>
              <a:ext cx="94564" cy="15299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790482" y="2208364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78"/>
                  </a:moveTo>
                  <a:lnTo>
                    <a:pt x="0" y="41478"/>
                  </a:lnTo>
                  <a:lnTo>
                    <a:pt x="0" y="150533"/>
                  </a:lnTo>
                  <a:lnTo>
                    <a:pt x="18478" y="150533"/>
                  </a:lnTo>
                  <a:lnTo>
                    <a:pt x="18478" y="41478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8950" y="2247379"/>
              <a:ext cx="96126" cy="1557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57741" y="2208364"/>
              <a:ext cx="237147" cy="15300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3289337" y="2208364"/>
            <a:ext cx="551180" cy="153035"/>
            <a:chOff x="3289337" y="2208364"/>
            <a:chExt cx="551180" cy="15303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9337" y="2247379"/>
              <a:ext cx="147777" cy="1115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62565" y="2208364"/>
              <a:ext cx="203873" cy="15299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700233" y="2208364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78"/>
                  </a:moveTo>
                  <a:lnTo>
                    <a:pt x="0" y="41478"/>
                  </a:lnTo>
                  <a:lnTo>
                    <a:pt x="0" y="150533"/>
                  </a:lnTo>
                  <a:lnTo>
                    <a:pt x="18478" y="150533"/>
                  </a:lnTo>
                  <a:lnTo>
                    <a:pt x="18478" y="41478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9552" y="2247379"/>
              <a:ext cx="100444" cy="113995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591849" y="2208364"/>
            <a:ext cx="319405" cy="153035"/>
            <a:chOff x="4591849" y="2208364"/>
            <a:chExt cx="319405" cy="153035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1849" y="2247379"/>
              <a:ext cx="201129" cy="1139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6131" y="2208364"/>
              <a:ext cx="94564" cy="152996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576049" y="2458288"/>
            <a:ext cx="1393190" cy="153035"/>
            <a:chOff x="576049" y="2458288"/>
            <a:chExt cx="1393190" cy="153035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6049" y="2497302"/>
              <a:ext cx="198541" cy="11399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0881" y="2497315"/>
              <a:ext cx="147777" cy="11151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0281" y="2497315"/>
              <a:ext cx="147777" cy="11151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9273" y="2499779"/>
              <a:ext cx="88417" cy="11151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78115" y="2497315"/>
              <a:ext cx="88620" cy="11151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96657" y="2458287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90"/>
                  </a:moveTo>
                  <a:lnTo>
                    <a:pt x="0" y="41490"/>
                  </a:lnTo>
                  <a:lnTo>
                    <a:pt x="0" y="150545"/>
                  </a:lnTo>
                  <a:lnTo>
                    <a:pt x="18478" y="150545"/>
                  </a:lnTo>
                  <a:lnTo>
                    <a:pt x="18478" y="41490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36573" y="2461679"/>
              <a:ext cx="252920" cy="14961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713420" y="2458287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90"/>
                  </a:moveTo>
                  <a:lnTo>
                    <a:pt x="0" y="41490"/>
                  </a:lnTo>
                  <a:lnTo>
                    <a:pt x="0" y="150545"/>
                  </a:lnTo>
                  <a:lnTo>
                    <a:pt x="18478" y="150545"/>
                  </a:lnTo>
                  <a:lnTo>
                    <a:pt x="18478" y="41490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52104" y="2497315"/>
              <a:ext cx="102184" cy="11398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80577" y="2497315"/>
              <a:ext cx="88620" cy="111518"/>
            </a:xfrm>
            <a:prstGeom prst="rect">
              <a:avLst/>
            </a:prstGeom>
          </p:spPr>
        </p:pic>
      </p:grpSp>
      <p:sp>
        <p:nvSpPr>
          <p:cNvPr id="40" name="object 40"/>
          <p:cNvSpPr/>
          <p:nvPr/>
        </p:nvSpPr>
        <p:spPr>
          <a:xfrm>
            <a:off x="2717088" y="2587790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21043" y="0"/>
                </a:moveTo>
                <a:lnTo>
                  <a:pt x="0" y="0"/>
                </a:lnTo>
                <a:lnTo>
                  <a:pt x="0" y="21043"/>
                </a:lnTo>
                <a:lnTo>
                  <a:pt x="21043" y="21043"/>
                </a:lnTo>
                <a:lnTo>
                  <a:pt x="21043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1" name="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804579" y="2458288"/>
            <a:ext cx="301028" cy="153009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3181807" y="2458288"/>
            <a:ext cx="412750" cy="192405"/>
            <a:chOff x="3181807" y="2458288"/>
            <a:chExt cx="412750" cy="192405"/>
          </a:xfrm>
        </p:grpSpPr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81807" y="2497315"/>
              <a:ext cx="94678" cy="15331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297300" y="2458288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150545"/>
                  </a:lnTo>
                  <a:lnTo>
                    <a:pt x="18478" y="150545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37115" y="2497302"/>
              <a:ext cx="201549" cy="11399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572078" y="2587790"/>
              <a:ext cx="22860" cy="51435"/>
            </a:xfrm>
            <a:custGeom>
              <a:avLst/>
              <a:gdLst/>
              <a:ahLst/>
              <a:cxnLst/>
              <a:rect l="l" t="t" r="r" b="b"/>
              <a:pathLst>
                <a:path w="22860" h="51435">
                  <a:moveTo>
                    <a:pt x="22275" y="0"/>
                  </a:moveTo>
                  <a:lnTo>
                    <a:pt x="1231" y="0"/>
                  </a:lnTo>
                  <a:lnTo>
                    <a:pt x="1231" y="21043"/>
                  </a:lnTo>
                  <a:lnTo>
                    <a:pt x="11709" y="21043"/>
                  </a:lnTo>
                  <a:lnTo>
                    <a:pt x="11506" y="27266"/>
                  </a:lnTo>
                  <a:lnTo>
                    <a:pt x="10477" y="32042"/>
                  </a:lnTo>
                  <a:lnTo>
                    <a:pt x="6781" y="38696"/>
                  </a:lnTo>
                  <a:lnTo>
                    <a:pt x="3898" y="41211"/>
                  </a:lnTo>
                  <a:lnTo>
                    <a:pt x="0" y="42925"/>
                  </a:lnTo>
                  <a:lnTo>
                    <a:pt x="5143" y="50825"/>
                  </a:lnTo>
                  <a:lnTo>
                    <a:pt x="11087" y="48221"/>
                  </a:lnTo>
                  <a:lnTo>
                    <a:pt x="15430" y="44551"/>
                  </a:lnTo>
                  <a:lnTo>
                    <a:pt x="20916" y="35026"/>
                  </a:lnTo>
                  <a:lnTo>
                    <a:pt x="22275" y="28778"/>
                  </a:lnTo>
                  <a:lnTo>
                    <a:pt x="2227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/>
          <p:cNvGrpSpPr/>
          <p:nvPr/>
        </p:nvGrpSpPr>
        <p:grpSpPr>
          <a:xfrm>
            <a:off x="4603102" y="2458300"/>
            <a:ext cx="319405" cy="153035"/>
            <a:chOff x="4603102" y="2458300"/>
            <a:chExt cx="319405" cy="153035"/>
          </a:xfrm>
        </p:grpSpPr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03102" y="2497302"/>
              <a:ext cx="201549" cy="11399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27790" y="2458300"/>
              <a:ext cx="94564" cy="152996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3681348" y="2208364"/>
            <a:ext cx="2031364" cy="906144"/>
            <a:chOff x="3681348" y="2208364"/>
            <a:chExt cx="2031364" cy="906144"/>
          </a:xfrm>
        </p:grpSpPr>
        <p:sp>
          <p:nvSpPr>
            <p:cNvPr id="51" name="object 51"/>
            <p:cNvSpPr/>
            <p:nvPr/>
          </p:nvSpPr>
          <p:spPr>
            <a:xfrm>
              <a:off x="5008321" y="2461678"/>
              <a:ext cx="704215" cy="149860"/>
            </a:xfrm>
            <a:custGeom>
              <a:avLst/>
              <a:gdLst/>
              <a:ahLst/>
              <a:cxnLst/>
              <a:rect l="l" t="t" r="r" b="b"/>
              <a:pathLst>
                <a:path w="704214" h="149860">
                  <a:moveTo>
                    <a:pt x="100533" y="92430"/>
                  </a:moveTo>
                  <a:lnTo>
                    <a:pt x="86880" y="50825"/>
                  </a:lnTo>
                  <a:lnTo>
                    <a:pt x="86664" y="50533"/>
                  </a:lnTo>
                  <a:lnTo>
                    <a:pt x="81026" y="45593"/>
                  </a:lnTo>
                  <a:lnTo>
                    <a:pt x="81026" y="82156"/>
                  </a:lnTo>
                  <a:lnTo>
                    <a:pt x="20129" y="82156"/>
                  </a:lnTo>
                  <a:lnTo>
                    <a:pt x="42646" y="50825"/>
                  </a:lnTo>
                  <a:lnTo>
                    <a:pt x="60528" y="50825"/>
                  </a:lnTo>
                  <a:lnTo>
                    <a:pt x="68148" y="54381"/>
                  </a:lnTo>
                  <a:lnTo>
                    <a:pt x="74041" y="61506"/>
                  </a:lnTo>
                  <a:lnTo>
                    <a:pt x="77876" y="66090"/>
                  </a:lnTo>
                  <a:lnTo>
                    <a:pt x="80086" y="72644"/>
                  </a:lnTo>
                  <a:lnTo>
                    <a:pt x="80200" y="72974"/>
                  </a:lnTo>
                  <a:lnTo>
                    <a:pt x="81026" y="82156"/>
                  </a:lnTo>
                  <a:lnTo>
                    <a:pt x="81026" y="45593"/>
                  </a:lnTo>
                  <a:lnTo>
                    <a:pt x="79235" y="44018"/>
                  </a:lnTo>
                  <a:lnTo>
                    <a:pt x="70929" y="39433"/>
                  </a:lnTo>
                  <a:lnTo>
                    <a:pt x="61429" y="36588"/>
                  </a:lnTo>
                  <a:lnTo>
                    <a:pt x="50939" y="35636"/>
                  </a:lnTo>
                  <a:lnTo>
                    <a:pt x="40157" y="36588"/>
                  </a:lnTo>
                  <a:lnTo>
                    <a:pt x="7962" y="59207"/>
                  </a:lnTo>
                  <a:lnTo>
                    <a:pt x="76" y="92430"/>
                  </a:lnTo>
                  <a:lnTo>
                    <a:pt x="0" y="93548"/>
                  </a:lnTo>
                  <a:lnTo>
                    <a:pt x="14020" y="134886"/>
                  </a:lnTo>
                  <a:lnTo>
                    <a:pt x="51968" y="149618"/>
                  </a:lnTo>
                  <a:lnTo>
                    <a:pt x="61036" y="149047"/>
                  </a:lnTo>
                  <a:lnTo>
                    <a:pt x="89484" y="134416"/>
                  </a:lnTo>
                  <a:lnTo>
                    <a:pt x="93472" y="129273"/>
                  </a:lnTo>
                  <a:lnTo>
                    <a:pt x="97167" y="122301"/>
                  </a:lnTo>
                  <a:lnTo>
                    <a:pt x="99910" y="114401"/>
                  </a:lnTo>
                  <a:lnTo>
                    <a:pt x="80810" y="112039"/>
                  </a:lnTo>
                  <a:lnTo>
                    <a:pt x="78105" y="119570"/>
                  </a:lnTo>
                  <a:lnTo>
                    <a:pt x="78016" y="119849"/>
                  </a:lnTo>
                  <a:lnTo>
                    <a:pt x="74218" y="125526"/>
                  </a:lnTo>
                  <a:lnTo>
                    <a:pt x="64630" y="132651"/>
                  </a:lnTo>
                  <a:lnTo>
                    <a:pt x="58839" y="134416"/>
                  </a:lnTo>
                  <a:lnTo>
                    <a:pt x="42964" y="134416"/>
                  </a:lnTo>
                  <a:lnTo>
                    <a:pt x="19100" y="97345"/>
                  </a:lnTo>
                  <a:lnTo>
                    <a:pt x="100431" y="97345"/>
                  </a:lnTo>
                  <a:lnTo>
                    <a:pt x="100533" y="92430"/>
                  </a:lnTo>
                  <a:close/>
                </a:path>
                <a:path w="704214" h="149860">
                  <a:moveTo>
                    <a:pt x="205105" y="147154"/>
                  </a:moveTo>
                  <a:lnTo>
                    <a:pt x="164541" y="89446"/>
                  </a:lnTo>
                  <a:lnTo>
                    <a:pt x="202234" y="38100"/>
                  </a:lnTo>
                  <a:lnTo>
                    <a:pt x="180136" y="38100"/>
                  </a:lnTo>
                  <a:lnTo>
                    <a:pt x="161759" y="63868"/>
                  </a:lnTo>
                  <a:lnTo>
                    <a:pt x="153454" y="75895"/>
                  </a:lnTo>
                  <a:lnTo>
                    <a:pt x="151523" y="72605"/>
                  </a:lnTo>
                  <a:lnTo>
                    <a:pt x="129108" y="38100"/>
                  </a:lnTo>
                  <a:lnTo>
                    <a:pt x="105994" y="38100"/>
                  </a:lnTo>
                  <a:lnTo>
                    <a:pt x="142875" y="90462"/>
                  </a:lnTo>
                  <a:lnTo>
                    <a:pt x="103022" y="147154"/>
                  </a:lnTo>
                  <a:lnTo>
                    <a:pt x="125412" y="147154"/>
                  </a:lnTo>
                  <a:lnTo>
                    <a:pt x="154063" y="104127"/>
                  </a:lnTo>
                  <a:lnTo>
                    <a:pt x="182410" y="147154"/>
                  </a:lnTo>
                  <a:lnTo>
                    <a:pt x="205105" y="147154"/>
                  </a:lnTo>
                  <a:close/>
                </a:path>
                <a:path w="704214" h="149860">
                  <a:moveTo>
                    <a:pt x="313613" y="92430"/>
                  </a:moveTo>
                  <a:lnTo>
                    <a:pt x="299961" y="50825"/>
                  </a:lnTo>
                  <a:lnTo>
                    <a:pt x="299745" y="50533"/>
                  </a:lnTo>
                  <a:lnTo>
                    <a:pt x="294106" y="45593"/>
                  </a:lnTo>
                  <a:lnTo>
                    <a:pt x="294106" y="82156"/>
                  </a:lnTo>
                  <a:lnTo>
                    <a:pt x="233210" y="82156"/>
                  </a:lnTo>
                  <a:lnTo>
                    <a:pt x="255727" y="50825"/>
                  </a:lnTo>
                  <a:lnTo>
                    <a:pt x="273608" y="50825"/>
                  </a:lnTo>
                  <a:lnTo>
                    <a:pt x="281228" y="54381"/>
                  </a:lnTo>
                  <a:lnTo>
                    <a:pt x="287121" y="61506"/>
                  </a:lnTo>
                  <a:lnTo>
                    <a:pt x="290957" y="66090"/>
                  </a:lnTo>
                  <a:lnTo>
                    <a:pt x="293166" y="72644"/>
                  </a:lnTo>
                  <a:lnTo>
                    <a:pt x="293281" y="72974"/>
                  </a:lnTo>
                  <a:lnTo>
                    <a:pt x="294106" y="82156"/>
                  </a:lnTo>
                  <a:lnTo>
                    <a:pt x="294106" y="45593"/>
                  </a:lnTo>
                  <a:lnTo>
                    <a:pt x="292315" y="44018"/>
                  </a:lnTo>
                  <a:lnTo>
                    <a:pt x="284010" y="39433"/>
                  </a:lnTo>
                  <a:lnTo>
                    <a:pt x="274510" y="36588"/>
                  </a:lnTo>
                  <a:lnTo>
                    <a:pt x="264020" y="35636"/>
                  </a:lnTo>
                  <a:lnTo>
                    <a:pt x="253238" y="36588"/>
                  </a:lnTo>
                  <a:lnTo>
                    <a:pt x="221043" y="59207"/>
                  </a:lnTo>
                  <a:lnTo>
                    <a:pt x="213156" y="92430"/>
                  </a:lnTo>
                  <a:lnTo>
                    <a:pt x="213080" y="93548"/>
                  </a:lnTo>
                  <a:lnTo>
                    <a:pt x="227101" y="134886"/>
                  </a:lnTo>
                  <a:lnTo>
                    <a:pt x="265049" y="149618"/>
                  </a:lnTo>
                  <a:lnTo>
                    <a:pt x="274116" y="149047"/>
                  </a:lnTo>
                  <a:lnTo>
                    <a:pt x="302564" y="134416"/>
                  </a:lnTo>
                  <a:lnTo>
                    <a:pt x="306552" y="129273"/>
                  </a:lnTo>
                  <a:lnTo>
                    <a:pt x="310248" y="122301"/>
                  </a:lnTo>
                  <a:lnTo>
                    <a:pt x="312991" y="114401"/>
                  </a:lnTo>
                  <a:lnTo>
                    <a:pt x="293890" y="112039"/>
                  </a:lnTo>
                  <a:lnTo>
                    <a:pt x="291185" y="119570"/>
                  </a:lnTo>
                  <a:lnTo>
                    <a:pt x="291096" y="119849"/>
                  </a:lnTo>
                  <a:lnTo>
                    <a:pt x="287299" y="125526"/>
                  </a:lnTo>
                  <a:lnTo>
                    <a:pt x="277710" y="132651"/>
                  </a:lnTo>
                  <a:lnTo>
                    <a:pt x="271919" y="134416"/>
                  </a:lnTo>
                  <a:lnTo>
                    <a:pt x="256044" y="134416"/>
                  </a:lnTo>
                  <a:lnTo>
                    <a:pt x="232181" y="97345"/>
                  </a:lnTo>
                  <a:lnTo>
                    <a:pt x="313512" y="97345"/>
                  </a:lnTo>
                  <a:lnTo>
                    <a:pt x="313613" y="92430"/>
                  </a:lnTo>
                  <a:close/>
                </a:path>
                <a:path w="704214" h="149860">
                  <a:moveTo>
                    <a:pt x="418401" y="109575"/>
                  </a:moveTo>
                  <a:lnTo>
                    <a:pt x="400227" y="107200"/>
                  </a:lnTo>
                  <a:lnTo>
                    <a:pt x="398919" y="116446"/>
                  </a:lnTo>
                  <a:lnTo>
                    <a:pt x="395846" y="123291"/>
                  </a:lnTo>
                  <a:lnTo>
                    <a:pt x="386130" y="132194"/>
                  </a:lnTo>
                  <a:lnTo>
                    <a:pt x="380060" y="134416"/>
                  </a:lnTo>
                  <a:lnTo>
                    <a:pt x="363766" y="134416"/>
                  </a:lnTo>
                  <a:lnTo>
                    <a:pt x="342404" y="92519"/>
                  </a:lnTo>
                  <a:lnTo>
                    <a:pt x="342950" y="82423"/>
                  </a:lnTo>
                  <a:lnTo>
                    <a:pt x="364515" y="50825"/>
                  </a:lnTo>
                  <a:lnTo>
                    <a:pt x="379996" y="50825"/>
                  </a:lnTo>
                  <a:lnTo>
                    <a:pt x="385241" y="52666"/>
                  </a:lnTo>
                  <a:lnTo>
                    <a:pt x="393941" y="60071"/>
                  </a:lnTo>
                  <a:lnTo>
                    <a:pt x="396976" y="65582"/>
                  </a:lnTo>
                  <a:lnTo>
                    <a:pt x="398691" y="72910"/>
                  </a:lnTo>
                  <a:lnTo>
                    <a:pt x="416661" y="70129"/>
                  </a:lnTo>
                  <a:lnTo>
                    <a:pt x="389255" y="37871"/>
                  </a:lnTo>
                  <a:lnTo>
                    <a:pt x="373113" y="35623"/>
                  </a:lnTo>
                  <a:lnTo>
                    <a:pt x="366204" y="36042"/>
                  </a:lnTo>
                  <a:lnTo>
                    <a:pt x="332562" y="55918"/>
                  </a:lnTo>
                  <a:lnTo>
                    <a:pt x="323405" y="93027"/>
                  </a:lnTo>
                  <a:lnTo>
                    <a:pt x="324256" y="105905"/>
                  </a:lnTo>
                  <a:lnTo>
                    <a:pt x="344360" y="141389"/>
                  </a:lnTo>
                  <a:lnTo>
                    <a:pt x="373011" y="149618"/>
                  </a:lnTo>
                  <a:lnTo>
                    <a:pt x="381584" y="148958"/>
                  </a:lnTo>
                  <a:lnTo>
                    <a:pt x="413092" y="126326"/>
                  </a:lnTo>
                  <a:lnTo>
                    <a:pt x="418401" y="109575"/>
                  </a:lnTo>
                  <a:close/>
                </a:path>
                <a:path w="704214" h="149860">
                  <a:moveTo>
                    <a:pt x="514654" y="38100"/>
                  </a:moveTo>
                  <a:lnTo>
                    <a:pt x="496163" y="38100"/>
                  </a:lnTo>
                  <a:lnTo>
                    <a:pt x="496163" y="105841"/>
                  </a:lnTo>
                  <a:lnTo>
                    <a:pt x="495160" y="112941"/>
                  </a:lnTo>
                  <a:lnTo>
                    <a:pt x="491109" y="122732"/>
                  </a:lnTo>
                  <a:lnTo>
                    <a:pt x="487680" y="126606"/>
                  </a:lnTo>
                  <a:lnTo>
                    <a:pt x="477951" y="132283"/>
                  </a:lnTo>
                  <a:lnTo>
                    <a:pt x="472757" y="133692"/>
                  </a:lnTo>
                  <a:lnTo>
                    <a:pt x="461657" y="133692"/>
                  </a:lnTo>
                  <a:lnTo>
                    <a:pt x="444715" y="108242"/>
                  </a:lnTo>
                  <a:lnTo>
                    <a:pt x="444715" y="38100"/>
                  </a:lnTo>
                  <a:lnTo>
                    <a:pt x="426237" y="38100"/>
                  </a:lnTo>
                  <a:lnTo>
                    <a:pt x="426237" y="113550"/>
                  </a:lnTo>
                  <a:lnTo>
                    <a:pt x="426605" y="119291"/>
                  </a:lnTo>
                  <a:lnTo>
                    <a:pt x="457073" y="149618"/>
                  </a:lnTo>
                  <a:lnTo>
                    <a:pt x="463499" y="149618"/>
                  </a:lnTo>
                  <a:lnTo>
                    <a:pt x="473862" y="148475"/>
                  </a:lnTo>
                  <a:lnTo>
                    <a:pt x="483095" y="145008"/>
                  </a:lnTo>
                  <a:lnTo>
                    <a:pt x="491172" y="139230"/>
                  </a:lnTo>
                  <a:lnTo>
                    <a:pt x="498119" y="131127"/>
                  </a:lnTo>
                  <a:lnTo>
                    <a:pt x="498119" y="147154"/>
                  </a:lnTo>
                  <a:lnTo>
                    <a:pt x="514654" y="147154"/>
                  </a:lnTo>
                  <a:lnTo>
                    <a:pt x="514654" y="38100"/>
                  </a:lnTo>
                  <a:close/>
                </a:path>
                <a:path w="704214" h="149860">
                  <a:moveTo>
                    <a:pt x="585584" y="146939"/>
                  </a:moveTo>
                  <a:lnTo>
                    <a:pt x="582917" y="130619"/>
                  </a:lnTo>
                  <a:lnTo>
                    <a:pt x="576846" y="131343"/>
                  </a:lnTo>
                  <a:lnTo>
                    <a:pt x="572071" y="131343"/>
                  </a:lnTo>
                  <a:lnTo>
                    <a:pt x="564324" y="121513"/>
                  </a:lnTo>
                  <a:lnTo>
                    <a:pt x="564324" y="52476"/>
                  </a:lnTo>
                  <a:lnTo>
                    <a:pt x="582917" y="52476"/>
                  </a:lnTo>
                  <a:lnTo>
                    <a:pt x="582917" y="38100"/>
                  </a:lnTo>
                  <a:lnTo>
                    <a:pt x="564324" y="38100"/>
                  </a:lnTo>
                  <a:lnTo>
                    <a:pt x="564324" y="0"/>
                  </a:lnTo>
                  <a:lnTo>
                    <a:pt x="545947" y="11087"/>
                  </a:lnTo>
                  <a:lnTo>
                    <a:pt x="545947" y="38100"/>
                  </a:lnTo>
                  <a:lnTo>
                    <a:pt x="532384" y="38100"/>
                  </a:lnTo>
                  <a:lnTo>
                    <a:pt x="532384" y="52476"/>
                  </a:lnTo>
                  <a:lnTo>
                    <a:pt x="545947" y="52476"/>
                  </a:lnTo>
                  <a:lnTo>
                    <a:pt x="545947" y="126301"/>
                  </a:lnTo>
                  <a:lnTo>
                    <a:pt x="546696" y="133578"/>
                  </a:lnTo>
                  <a:lnTo>
                    <a:pt x="549719" y="140487"/>
                  </a:lnTo>
                  <a:lnTo>
                    <a:pt x="552310" y="143281"/>
                  </a:lnTo>
                  <a:lnTo>
                    <a:pt x="559714" y="147523"/>
                  </a:lnTo>
                  <a:lnTo>
                    <a:pt x="564908" y="148590"/>
                  </a:lnTo>
                  <a:lnTo>
                    <a:pt x="575729" y="148590"/>
                  </a:lnTo>
                  <a:lnTo>
                    <a:pt x="580390" y="148043"/>
                  </a:lnTo>
                  <a:lnTo>
                    <a:pt x="585584" y="146939"/>
                  </a:lnTo>
                  <a:close/>
                </a:path>
                <a:path w="704214" h="149860">
                  <a:moveTo>
                    <a:pt x="703770" y="92430"/>
                  </a:moveTo>
                  <a:lnTo>
                    <a:pt x="690118" y="50825"/>
                  </a:lnTo>
                  <a:lnTo>
                    <a:pt x="689902" y="50533"/>
                  </a:lnTo>
                  <a:lnTo>
                    <a:pt x="684263" y="45593"/>
                  </a:lnTo>
                  <a:lnTo>
                    <a:pt x="684263" y="82156"/>
                  </a:lnTo>
                  <a:lnTo>
                    <a:pt x="623366" y="82156"/>
                  </a:lnTo>
                  <a:lnTo>
                    <a:pt x="645883" y="50825"/>
                  </a:lnTo>
                  <a:lnTo>
                    <a:pt x="663765" y="50825"/>
                  </a:lnTo>
                  <a:lnTo>
                    <a:pt x="671385" y="54381"/>
                  </a:lnTo>
                  <a:lnTo>
                    <a:pt x="677278" y="61506"/>
                  </a:lnTo>
                  <a:lnTo>
                    <a:pt x="681113" y="66090"/>
                  </a:lnTo>
                  <a:lnTo>
                    <a:pt x="683323" y="72644"/>
                  </a:lnTo>
                  <a:lnTo>
                    <a:pt x="683437" y="72974"/>
                  </a:lnTo>
                  <a:lnTo>
                    <a:pt x="684263" y="82156"/>
                  </a:lnTo>
                  <a:lnTo>
                    <a:pt x="684263" y="45593"/>
                  </a:lnTo>
                  <a:lnTo>
                    <a:pt x="682472" y="44018"/>
                  </a:lnTo>
                  <a:lnTo>
                    <a:pt x="674166" y="39433"/>
                  </a:lnTo>
                  <a:lnTo>
                    <a:pt x="664667" y="36588"/>
                  </a:lnTo>
                  <a:lnTo>
                    <a:pt x="654177" y="35636"/>
                  </a:lnTo>
                  <a:lnTo>
                    <a:pt x="643394" y="36588"/>
                  </a:lnTo>
                  <a:lnTo>
                    <a:pt x="611200" y="59207"/>
                  </a:lnTo>
                  <a:lnTo>
                    <a:pt x="603313" y="92430"/>
                  </a:lnTo>
                  <a:lnTo>
                    <a:pt x="603237" y="93548"/>
                  </a:lnTo>
                  <a:lnTo>
                    <a:pt x="617258" y="134886"/>
                  </a:lnTo>
                  <a:lnTo>
                    <a:pt x="655205" y="149618"/>
                  </a:lnTo>
                  <a:lnTo>
                    <a:pt x="664273" y="149047"/>
                  </a:lnTo>
                  <a:lnTo>
                    <a:pt x="692721" y="134416"/>
                  </a:lnTo>
                  <a:lnTo>
                    <a:pt x="696709" y="129273"/>
                  </a:lnTo>
                  <a:lnTo>
                    <a:pt x="700405" y="122301"/>
                  </a:lnTo>
                  <a:lnTo>
                    <a:pt x="703148" y="114401"/>
                  </a:lnTo>
                  <a:lnTo>
                    <a:pt x="684047" y="112039"/>
                  </a:lnTo>
                  <a:lnTo>
                    <a:pt x="681342" y="119570"/>
                  </a:lnTo>
                  <a:lnTo>
                    <a:pt x="681253" y="119849"/>
                  </a:lnTo>
                  <a:lnTo>
                    <a:pt x="677456" y="125526"/>
                  </a:lnTo>
                  <a:lnTo>
                    <a:pt x="667867" y="132651"/>
                  </a:lnTo>
                  <a:lnTo>
                    <a:pt x="662076" y="134416"/>
                  </a:lnTo>
                  <a:lnTo>
                    <a:pt x="646201" y="134416"/>
                  </a:lnTo>
                  <a:lnTo>
                    <a:pt x="622338" y="97345"/>
                  </a:lnTo>
                  <a:lnTo>
                    <a:pt x="703668" y="97345"/>
                  </a:lnTo>
                  <a:lnTo>
                    <a:pt x="703770" y="9243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81348" y="2208364"/>
              <a:ext cx="1453794" cy="906119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574824" y="2497302"/>
            <a:ext cx="3304540" cy="659130"/>
            <a:chOff x="574824" y="2497302"/>
            <a:chExt cx="3304540" cy="659130"/>
          </a:xfrm>
        </p:grpSpPr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84677" y="2714447"/>
              <a:ext cx="136016" cy="14984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74824" y="2497302"/>
              <a:ext cx="2802752" cy="65897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44113" y="2750121"/>
              <a:ext cx="434911" cy="114160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5221058" y="2714447"/>
            <a:ext cx="370840" cy="149860"/>
            <a:chOff x="5221058" y="2714447"/>
            <a:chExt cx="370840" cy="149860"/>
          </a:xfrm>
        </p:grpSpPr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21058" y="2750134"/>
              <a:ext cx="102323" cy="11414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49087" y="2752597"/>
              <a:ext cx="88557" cy="11168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457736" y="2714446"/>
              <a:ext cx="134620" cy="149225"/>
            </a:xfrm>
            <a:custGeom>
              <a:avLst/>
              <a:gdLst/>
              <a:ahLst/>
              <a:cxnLst/>
              <a:rect l="l" t="t" r="r" b="b"/>
              <a:pathLst>
                <a:path w="134620" h="149225">
                  <a:moveTo>
                    <a:pt x="53263" y="147154"/>
                  </a:moveTo>
                  <a:lnTo>
                    <a:pt x="50584" y="130810"/>
                  </a:lnTo>
                  <a:lnTo>
                    <a:pt x="44513" y="131533"/>
                  </a:lnTo>
                  <a:lnTo>
                    <a:pt x="39725" y="131533"/>
                  </a:lnTo>
                  <a:lnTo>
                    <a:pt x="31965" y="121691"/>
                  </a:lnTo>
                  <a:lnTo>
                    <a:pt x="31965" y="52552"/>
                  </a:lnTo>
                  <a:lnTo>
                    <a:pt x="50584" y="52552"/>
                  </a:lnTo>
                  <a:lnTo>
                    <a:pt x="50584" y="38150"/>
                  </a:lnTo>
                  <a:lnTo>
                    <a:pt x="31965" y="38150"/>
                  </a:lnTo>
                  <a:lnTo>
                    <a:pt x="31965" y="0"/>
                  </a:lnTo>
                  <a:lnTo>
                    <a:pt x="13563" y="11099"/>
                  </a:lnTo>
                  <a:lnTo>
                    <a:pt x="13563" y="38150"/>
                  </a:lnTo>
                  <a:lnTo>
                    <a:pt x="0" y="38150"/>
                  </a:lnTo>
                  <a:lnTo>
                    <a:pt x="0" y="52552"/>
                  </a:lnTo>
                  <a:lnTo>
                    <a:pt x="13563" y="52552"/>
                  </a:lnTo>
                  <a:lnTo>
                    <a:pt x="13563" y="126492"/>
                  </a:lnTo>
                  <a:lnTo>
                    <a:pt x="14325" y="133769"/>
                  </a:lnTo>
                  <a:lnTo>
                    <a:pt x="17335" y="140690"/>
                  </a:lnTo>
                  <a:lnTo>
                    <a:pt x="19939" y="143497"/>
                  </a:lnTo>
                  <a:lnTo>
                    <a:pt x="27343" y="147739"/>
                  </a:lnTo>
                  <a:lnTo>
                    <a:pt x="32550" y="148805"/>
                  </a:lnTo>
                  <a:lnTo>
                    <a:pt x="43395" y="148805"/>
                  </a:lnTo>
                  <a:lnTo>
                    <a:pt x="48056" y="148259"/>
                  </a:lnTo>
                  <a:lnTo>
                    <a:pt x="53263" y="147154"/>
                  </a:lnTo>
                  <a:close/>
                </a:path>
                <a:path w="134620" h="149225">
                  <a:moveTo>
                    <a:pt x="133997" y="83515"/>
                  </a:moveTo>
                  <a:lnTo>
                    <a:pt x="77127" y="83515"/>
                  </a:lnTo>
                  <a:lnTo>
                    <a:pt x="77127" y="102133"/>
                  </a:lnTo>
                  <a:lnTo>
                    <a:pt x="133997" y="102133"/>
                  </a:lnTo>
                  <a:lnTo>
                    <a:pt x="133997" y="83515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1" name="object 61"/>
          <p:cNvGrpSpPr/>
          <p:nvPr/>
        </p:nvGrpSpPr>
        <p:grpSpPr>
          <a:xfrm>
            <a:off x="3410229" y="2961474"/>
            <a:ext cx="253365" cy="194945"/>
            <a:chOff x="3410229" y="2961474"/>
            <a:chExt cx="253365" cy="194945"/>
          </a:xfrm>
        </p:grpSpPr>
        <p:sp>
          <p:nvSpPr>
            <p:cNvPr id="62" name="object 62"/>
            <p:cNvSpPr/>
            <p:nvPr/>
          </p:nvSpPr>
          <p:spPr>
            <a:xfrm>
              <a:off x="3410229" y="2961474"/>
              <a:ext cx="19050" cy="151130"/>
            </a:xfrm>
            <a:custGeom>
              <a:avLst/>
              <a:gdLst/>
              <a:ahLst/>
              <a:cxnLst/>
              <a:rect l="l" t="t" r="r" b="b"/>
              <a:pathLst>
                <a:path w="19050" h="151130">
                  <a:moveTo>
                    <a:pt x="18478" y="41478"/>
                  </a:moveTo>
                  <a:lnTo>
                    <a:pt x="0" y="41478"/>
                  </a:lnTo>
                  <a:lnTo>
                    <a:pt x="0" y="150533"/>
                  </a:lnTo>
                  <a:lnTo>
                    <a:pt x="18478" y="150533"/>
                  </a:lnTo>
                  <a:lnTo>
                    <a:pt x="18478" y="41478"/>
                  </a:lnTo>
                  <a:close/>
                </a:path>
                <a:path w="19050" h="151130">
                  <a:moveTo>
                    <a:pt x="18478" y="0"/>
                  </a:moveTo>
                  <a:lnTo>
                    <a:pt x="0" y="0"/>
                  </a:lnTo>
                  <a:lnTo>
                    <a:pt x="0" y="21247"/>
                  </a:lnTo>
                  <a:lnTo>
                    <a:pt x="18478" y="21247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55797" y="3000489"/>
              <a:ext cx="88620" cy="11151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67150" y="3000489"/>
              <a:ext cx="96126" cy="155790"/>
            </a:xfrm>
            <a:prstGeom prst="rect">
              <a:avLst/>
            </a:prstGeom>
          </p:spPr>
        </p:pic>
      </p:grpSp>
      <p:sp>
        <p:nvSpPr>
          <p:cNvPr id="65" name="object 65"/>
          <p:cNvSpPr/>
          <p:nvPr/>
        </p:nvSpPr>
        <p:spPr>
          <a:xfrm>
            <a:off x="1404073" y="3586086"/>
            <a:ext cx="31115" cy="159385"/>
          </a:xfrm>
          <a:custGeom>
            <a:avLst/>
            <a:gdLst/>
            <a:ahLst/>
            <a:cxnLst/>
            <a:rect l="l" t="t" r="r" b="b"/>
            <a:pathLst>
              <a:path w="31115" h="159385">
                <a:moveTo>
                  <a:pt x="30518" y="0"/>
                </a:moveTo>
                <a:lnTo>
                  <a:pt x="0" y="0"/>
                </a:lnTo>
                <a:lnTo>
                  <a:pt x="0" y="159270"/>
                </a:lnTo>
                <a:lnTo>
                  <a:pt x="30518" y="159270"/>
                </a:lnTo>
                <a:lnTo>
                  <a:pt x="30518" y="0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6" name="object 6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508137" y="3586086"/>
            <a:ext cx="149034" cy="161874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1708035" y="3586086"/>
            <a:ext cx="697230" cy="203200"/>
            <a:chOff x="1708035" y="3586086"/>
            <a:chExt cx="697230" cy="203200"/>
          </a:xfrm>
        </p:grpSpPr>
        <p:pic>
          <p:nvPicPr>
            <p:cNvPr id="68" name="object 6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08035" y="3586086"/>
              <a:ext cx="147891" cy="16187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81174" y="3627373"/>
              <a:ext cx="169697" cy="11798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077758" y="3586086"/>
              <a:ext cx="327139" cy="203161"/>
            </a:xfrm>
            <a:prstGeom prst="rect">
              <a:avLst/>
            </a:prstGeom>
          </p:spPr>
        </p:pic>
      </p:grpSp>
      <p:pic>
        <p:nvPicPr>
          <p:cNvPr id="72" name="object 7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77519" y="3583368"/>
            <a:ext cx="1244371" cy="474383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4007649" y="3629977"/>
            <a:ext cx="31115" cy="115570"/>
          </a:xfrm>
          <a:custGeom>
            <a:avLst/>
            <a:gdLst/>
            <a:ahLst/>
            <a:cxnLst/>
            <a:rect l="l" t="t" r="r" b="b"/>
            <a:pathLst>
              <a:path w="31114" h="115570">
                <a:moveTo>
                  <a:pt x="30518" y="0"/>
                </a:moveTo>
                <a:lnTo>
                  <a:pt x="0" y="0"/>
                </a:lnTo>
                <a:lnTo>
                  <a:pt x="0" y="115379"/>
                </a:lnTo>
                <a:lnTo>
                  <a:pt x="30518" y="115379"/>
                </a:lnTo>
                <a:lnTo>
                  <a:pt x="30518" y="0"/>
                </a:lnTo>
                <a:close/>
              </a:path>
            </a:pathLst>
          </a:custGeom>
          <a:solidFill>
            <a:srgbClr val="F47C2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3" name="object 73"/>
          <p:cNvGrpSpPr/>
          <p:nvPr/>
        </p:nvGrpSpPr>
        <p:grpSpPr>
          <a:xfrm>
            <a:off x="4007649" y="3586086"/>
            <a:ext cx="166370" cy="159385"/>
            <a:chOff x="4007649" y="3586086"/>
            <a:chExt cx="166370" cy="159385"/>
          </a:xfrm>
        </p:grpSpPr>
        <p:sp>
          <p:nvSpPr>
            <p:cNvPr id="74" name="object 74"/>
            <p:cNvSpPr/>
            <p:nvPr/>
          </p:nvSpPr>
          <p:spPr>
            <a:xfrm>
              <a:off x="4007649" y="3586086"/>
              <a:ext cx="31115" cy="28575"/>
            </a:xfrm>
            <a:custGeom>
              <a:avLst/>
              <a:gdLst/>
              <a:ahLst/>
              <a:cxnLst/>
              <a:rect l="l" t="t" r="r" b="b"/>
              <a:pathLst>
                <a:path w="31114" h="28575">
                  <a:moveTo>
                    <a:pt x="30518" y="0"/>
                  </a:moveTo>
                  <a:lnTo>
                    <a:pt x="0" y="0"/>
                  </a:lnTo>
                  <a:lnTo>
                    <a:pt x="0" y="28244"/>
                  </a:lnTo>
                  <a:lnTo>
                    <a:pt x="30518" y="28244"/>
                  </a:lnTo>
                  <a:lnTo>
                    <a:pt x="30518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068597" y="3627373"/>
              <a:ext cx="105168" cy="117982"/>
            </a:xfrm>
            <a:prstGeom prst="rect">
              <a:avLst/>
            </a:prstGeom>
          </p:spPr>
        </p:pic>
      </p:grpSp>
      <p:pic>
        <p:nvPicPr>
          <p:cNvPr id="79" name="object 7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477516" y="3586086"/>
            <a:ext cx="1748447" cy="471665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244263" y="3583368"/>
            <a:ext cx="477481" cy="164592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787404" y="3583368"/>
            <a:ext cx="206070" cy="164592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044363" y="3586086"/>
            <a:ext cx="309664" cy="161874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1902180" y="3851643"/>
            <a:ext cx="163195" cy="159385"/>
            <a:chOff x="1902180" y="3851643"/>
            <a:chExt cx="163195" cy="159385"/>
          </a:xfrm>
        </p:grpSpPr>
        <p:sp>
          <p:nvSpPr>
            <p:cNvPr id="81" name="object 81"/>
            <p:cNvSpPr/>
            <p:nvPr/>
          </p:nvSpPr>
          <p:spPr>
            <a:xfrm>
              <a:off x="1902180" y="3851643"/>
              <a:ext cx="31115" cy="159385"/>
            </a:xfrm>
            <a:custGeom>
              <a:avLst/>
              <a:gdLst/>
              <a:ahLst/>
              <a:cxnLst/>
              <a:rect l="l" t="t" r="r" b="b"/>
              <a:pathLst>
                <a:path w="31114" h="159385">
                  <a:moveTo>
                    <a:pt x="30505" y="43891"/>
                  </a:moveTo>
                  <a:lnTo>
                    <a:pt x="0" y="43891"/>
                  </a:lnTo>
                  <a:lnTo>
                    <a:pt x="0" y="159283"/>
                  </a:lnTo>
                  <a:lnTo>
                    <a:pt x="30505" y="159283"/>
                  </a:lnTo>
                  <a:lnTo>
                    <a:pt x="30505" y="43891"/>
                  </a:lnTo>
                  <a:close/>
                </a:path>
                <a:path w="31114" h="159385">
                  <a:moveTo>
                    <a:pt x="30505" y="0"/>
                  </a:moveTo>
                  <a:lnTo>
                    <a:pt x="0" y="0"/>
                  </a:lnTo>
                  <a:lnTo>
                    <a:pt x="0" y="28244"/>
                  </a:lnTo>
                  <a:lnTo>
                    <a:pt x="30505" y="28244"/>
                  </a:lnTo>
                  <a:lnTo>
                    <a:pt x="30505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60003" y="3892930"/>
              <a:ext cx="105168" cy="117982"/>
            </a:xfrm>
            <a:prstGeom prst="rect">
              <a:avLst/>
            </a:prstGeom>
          </p:spPr>
        </p:pic>
      </p:grpSp>
      <p:pic>
        <p:nvPicPr>
          <p:cNvPr id="83" name="object 83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130894" y="3851643"/>
            <a:ext cx="315899" cy="161874"/>
          </a:xfrm>
          <a:prstGeom prst="rect">
            <a:avLst/>
          </a:prstGeom>
        </p:spPr>
      </p:pic>
      <p:grpSp>
        <p:nvGrpSpPr>
          <p:cNvPr id="84" name="object 84"/>
          <p:cNvGrpSpPr/>
          <p:nvPr/>
        </p:nvGrpSpPr>
        <p:grpSpPr>
          <a:xfrm>
            <a:off x="4296689" y="3851643"/>
            <a:ext cx="459740" cy="206375"/>
            <a:chOff x="4296689" y="3851643"/>
            <a:chExt cx="459740" cy="206375"/>
          </a:xfrm>
        </p:grpSpPr>
        <p:pic>
          <p:nvPicPr>
            <p:cNvPr id="85" name="object 8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296689" y="3851643"/>
              <a:ext cx="117284" cy="15927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434649" y="3892930"/>
              <a:ext cx="112547" cy="16482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72634" y="3851643"/>
              <a:ext cx="183629" cy="161874"/>
            </a:xfrm>
            <a:prstGeom prst="rect">
              <a:avLst/>
            </a:prstGeom>
          </p:spPr>
        </p:pic>
      </p:grpSp>
      <p:grpSp>
        <p:nvGrpSpPr>
          <p:cNvPr id="88" name="object 88"/>
          <p:cNvGrpSpPr/>
          <p:nvPr/>
        </p:nvGrpSpPr>
        <p:grpSpPr>
          <a:xfrm>
            <a:off x="581533" y="4123029"/>
            <a:ext cx="866140" cy="158750"/>
            <a:chOff x="581533" y="4123029"/>
            <a:chExt cx="866140" cy="158750"/>
          </a:xfrm>
        </p:grpSpPr>
        <p:pic>
          <p:nvPicPr>
            <p:cNvPr id="89" name="object 8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81533" y="4161167"/>
              <a:ext cx="169697" cy="11798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71919" y="4161167"/>
              <a:ext cx="119048" cy="120586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911059" y="4123029"/>
              <a:ext cx="536575" cy="158750"/>
            </a:xfrm>
            <a:custGeom>
              <a:avLst/>
              <a:gdLst/>
              <a:ahLst/>
              <a:cxnLst/>
              <a:rect l="l" t="t" r="r" b="b"/>
              <a:pathLst>
                <a:path w="536575" h="158750">
                  <a:moveTo>
                    <a:pt x="169697" y="71335"/>
                  </a:moveTo>
                  <a:lnTo>
                    <a:pt x="147535" y="39852"/>
                  </a:lnTo>
                  <a:lnTo>
                    <a:pt x="140373" y="38138"/>
                  </a:lnTo>
                  <a:lnTo>
                    <a:pt x="125222" y="38138"/>
                  </a:lnTo>
                  <a:lnTo>
                    <a:pt x="118960" y="39649"/>
                  </a:lnTo>
                  <a:lnTo>
                    <a:pt x="107226" y="45745"/>
                  </a:lnTo>
                  <a:lnTo>
                    <a:pt x="101765" y="50342"/>
                  </a:lnTo>
                  <a:lnTo>
                    <a:pt x="96685" y="56489"/>
                  </a:lnTo>
                  <a:lnTo>
                    <a:pt x="93218" y="50342"/>
                  </a:lnTo>
                  <a:lnTo>
                    <a:pt x="88760" y="45745"/>
                  </a:lnTo>
                  <a:lnTo>
                    <a:pt x="77901" y="39649"/>
                  </a:lnTo>
                  <a:lnTo>
                    <a:pt x="71488" y="38138"/>
                  </a:lnTo>
                  <a:lnTo>
                    <a:pt x="64096" y="38138"/>
                  </a:lnTo>
                  <a:lnTo>
                    <a:pt x="54025" y="39293"/>
                  </a:lnTo>
                  <a:lnTo>
                    <a:pt x="44678" y="42722"/>
                  </a:lnTo>
                  <a:lnTo>
                    <a:pt x="36042" y="48463"/>
                  </a:lnTo>
                  <a:lnTo>
                    <a:pt x="28143" y="56489"/>
                  </a:lnTo>
                  <a:lnTo>
                    <a:pt x="28143" y="40741"/>
                  </a:lnTo>
                  <a:lnTo>
                    <a:pt x="0" y="40741"/>
                  </a:lnTo>
                  <a:lnTo>
                    <a:pt x="0" y="156121"/>
                  </a:lnTo>
                  <a:lnTo>
                    <a:pt x="30518" y="156121"/>
                  </a:lnTo>
                  <a:lnTo>
                    <a:pt x="30518" y="88976"/>
                  </a:lnTo>
                  <a:lnTo>
                    <a:pt x="31343" y="81051"/>
                  </a:lnTo>
                  <a:lnTo>
                    <a:pt x="34607" y="71488"/>
                  </a:lnTo>
                  <a:lnTo>
                    <a:pt x="37299" y="67830"/>
                  </a:lnTo>
                  <a:lnTo>
                    <a:pt x="44831" y="62750"/>
                  </a:lnTo>
                  <a:lnTo>
                    <a:pt x="49060" y="61493"/>
                  </a:lnTo>
                  <a:lnTo>
                    <a:pt x="57683" y="61493"/>
                  </a:lnTo>
                  <a:lnTo>
                    <a:pt x="69748" y="81673"/>
                  </a:lnTo>
                  <a:lnTo>
                    <a:pt x="69748" y="156121"/>
                  </a:lnTo>
                  <a:lnTo>
                    <a:pt x="100279" y="156121"/>
                  </a:lnTo>
                  <a:lnTo>
                    <a:pt x="100279" y="89839"/>
                  </a:lnTo>
                  <a:lnTo>
                    <a:pt x="101104" y="81902"/>
                  </a:lnTo>
                  <a:lnTo>
                    <a:pt x="104444" y="71831"/>
                  </a:lnTo>
                  <a:lnTo>
                    <a:pt x="107162" y="68008"/>
                  </a:lnTo>
                  <a:lnTo>
                    <a:pt x="114681" y="62788"/>
                  </a:lnTo>
                  <a:lnTo>
                    <a:pt x="118706" y="61493"/>
                  </a:lnTo>
                  <a:lnTo>
                    <a:pt x="128854" y="61493"/>
                  </a:lnTo>
                  <a:lnTo>
                    <a:pt x="133197" y="63665"/>
                  </a:lnTo>
                  <a:lnTo>
                    <a:pt x="138125" y="71335"/>
                  </a:lnTo>
                  <a:lnTo>
                    <a:pt x="139166" y="78727"/>
                  </a:lnTo>
                  <a:lnTo>
                    <a:pt x="139166" y="156121"/>
                  </a:lnTo>
                  <a:lnTo>
                    <a:pt x="169697" y="156121"/>
                  </a:lnTo>
                  <a:lnTo>
                    <a:pt x="169697" y="71335"/>
                  </a:lnTo>
                  <a:close/>
                </a:path>
                <a:path w="536575" h="158750">
                  <a:moveTo>
                    <a:pt x="293192" y="107226"/>
                  </a:moveTo>
                  <a:lnTo>
                    <a:pt x="292544" y="90817"/>
                  </a:lnTo>
                  <a:lnTo>
                    <a:pt x="292125" y="88531"/>
                  </a:lnTo>
                  <a:lnTo>
                    <a:pt x="289966" y="76669"/>
                  </a:lnTo>
                  <a:lnTo>
                    <a:pt x="262877" y="43230"/>
                  </a:lnTo>
                  <a:lnTo>
                    <a:pt x="262877" y="88531"/>
                  </a:lnTo>
                  <a:lnTo>
                    <a:pt x="217246" y="88531"/>
                  </a:lnTo>
                  <a:lnTo>
                    <a:pt x="233502" y="61480"/>
                  </a:lnTo>
                  <a:lnTo>
                    <a:pt x="246405" y="61480"/>
                  </a:lnTo>
                  <a:lnTo>
                    <a:pt x="262877" y="88531"/>
                  </a:lnTo>
                  <a:lnTo>
                    <a:pt x="262877" y="43230"/>
                  </a:lnTo>
                  <a:lnTo>
                    <a:pt x="261366" y="42379"/>
                  </a:lnTo>
                  <a:lnTo>
                    <a:pt x="250520" y="39192"/>
                  </a:lnTo>
                  <a:lnTo>
                    <a:pt x="238328" y="38125"/>
                  </a:lnTo>
                  <a:lnTo>
                    <a:pt x="226822" y="39192"/>
                  </a:lnTo>
                  <a:lnTo>
                    <a:pt x="227190" y="39192"/>
                  </a:lnTo>
                  <a:lnTo>
                    <a:pt x="217385" y="42189"/>
                  </a:lnTo>
                  <a:lnTo>
                    <a:pt x="189153" y="73723"/>
                  </a:lnTo>
                  <a:lnTo>
                    <a:pt x="185407" y="99301"/>
                  </a:lnTo>
                  <a:lnTo>
                    <a:pt x="186118" y="110782"/>
                  </a:lnTo>
                  <a:lnTo>
                    <a:pt x="205028" y="147675"/>
                  </a:lnTo>
                  <a:lnTo>
                    <a:pt x="241376" y="158711"/>
                  </a:lnTo>
                  <a:lnTo>
                    <a:pt x="250482" y="158178"/>
                  </a:lnTo>
                  <a:lnTo>
                    <a:pt x="283997" y="139242"/>
                  </a:lnTo>
                  <a:lnTo>
                    <a:pt x="286042" y="135902"/>
                  </a:lnTo>
                  <a:lnTo>
                    <a:pt x="288213" y="132372"/>
                  </a:lnTo>
                  <a:lnTo>
                    <a:pt x="291566" y="124498"/>
                  </a:lnTo>
                  <a:lnTo>
                    <a:pt x="261137" y="119392"/>
                  </a:lnTo>
                  <a:lnTo>
                    <a:pt x="259473" y="125183"/>
                  </a:lnTo>
                  <a:lnTo>
                    <a:pt x="257009" y="129387"/>
                  </a:lnTo>
                  <a:lnTo>
                    <a:pt x="250494" y="134607"/>
                  </a:lnTo>
                  <a:lnTo>
                    <a:pt x="246481" y="135902"/>
                  </a:lnTo>
                  <a:lnTo>
                    <a:pt x="234670" y="135902"/>
                  </a:lnTo>
                  <a:lnTo>
                    <a:pt x="216700" y="107226"/>
                  </a:lnTo>
                  <a:lnTo>
                    <a:pt x="293192" y="107226"/>
                  </a:lnTo>
                  <a:close/>
                </a:path>
                <a:path w="536575" h="158750">
                  <a:moveTo>
                    <a:pt x="415251" y="75488"/>
                  </a:moveTo>
                  <a:lnTo>
                    <a:pt x="389356" y="39344"/>
                  </a:lnTo>
                  <a:lnTo>
                    <a:pt x="383209" y="38125"/>
                  </a:lnTo>
                  <a:lnTo>
                    <a:pt x="376466" y="38125"/>
                  </a:lnTo>
                  <a:lnTo>
                    <a:pt x="365480" y="39357"/>
                  </a:lnTo>
                  <a:lnTo>
                    <a:pt x="355485" y="43014"/>
                  </a:lnTo>
                  <a:lnTo>
                    <a:pt x="346468" y="49123"/>
                  </a:lnTo>
                  <a:lnTo>
                    <a:pt x="338442" y="57670"/>
                  </a:lnTo>
                  <a:lnTo>
                    <a:pt x="338442" y="40728"/>
                  </a:lnTo>
                  <a:lnTo>
                    <a:pt x="310083" y="40728"/>
                  </a:lnTo>
                  <a:lnTo>
                    <a:pt x="310083" y="156108"/>
                  </a:lnTo>
                  <a:lnTo>
                    <a:pt x="340614" y="156108"/>
                  </a:lnTo>
                  <a:lnTo>
                    <a:pt x="340614" y="103847"/>
                  </a:lnTo>
                  <a:lnTo>
                    <a:pt x="340753" y="94945"/>
                  </a:lnTo>
                  <a:lnTo>
                    <a:pt x="360527" y="61480"/>
                  </a:lnTo>
                  <a:lnTo>
                    <a:pt x="369951" y="61480"/>
                  </a:lnTo>
                  <a:lnTo>
                    <a:pt x="384721" y="84772"/>
                  </a:lnTo>
                  <a:lnTo>
                    <a:pt x="384721" y="156108"/>
                  </a:lnTo>
                  <a:lnTo>
                    <a:pt x="415251" y="156108"/>
                  </a:lnTo>
                  <a:lnTo>
                    <a:pt x="415251" y="75488"/>
                  </a:lnTo>
                  <a:close/>
                </a:path>
                <a:path w="536575" h="158750">
                  <a:moveTo>
                    <a:pt x="490931" y="154165"/>
                  </a:moveTo>
                  <a:lnTo>
                    <a:pt x="488327" y="130479"/>
                  </a:lnTo>
                  <a:lnTo>
                    <a:pt x="482968" y="132435"/>
                  </a:lnTo>
                  <a:lnTo>
                    <a:pt x="478878" y="133413"/>
                  </a:lnTo>
                  <a:lnTo>
                    <a:pt x="474027" y="133413"/>
                  </a:lnTo>
                  <a:lnTo>
                    <a:pt x="472300" y="132905"/>
                  </a:lnTo>
                  <a:lnTo>
                    <a:pt x="469480" y="130886"/>
                  </a:lnTo>
                  <a:lnTo>
                    <a:pt x="468579" y="129590"/>
                  </a:lnTo>
                  <a:lnTo>
                    <a:pt x="467779" y="126479"/>
                  </a:lnTo>
                  <a:lnTo>
                    <a:pt x="467575" y="120992"/>
                  </a:lnTo>
                  <a:lnTo>
                    <a:pt x="467575" y="65074"/>
                  </a:lnTo>
                  <a:lnTo>
                    <a:pt x="488442" y="65074"/>
                  </a:lnTo>
                  <a:lnTo>
                    <a:pt x="488442" y="40741"/>
                  </a:lnTo>
                  <a:lnTo>
                    <a:pt x="467575" y="40741"/>
                  </a:lnTo>
                  <a:lnTo>
                    <a:pt x="467575" y="0"/>
                  </a:lnTo>
                  <a:lnTo>
                    <a:pt x="436943" y="17818"/>
                  </a:lnTo>
                  <a:lnTo>
                    <a:pt x="436943" y="40741"/>
                  </a:lnTo>
                  <a:lnTo>
                    <a:pt x="422935" y="40741"/>
                  </a:lnTo>
                  <a:lnTo>
                    <a:pt x="422935" y="65074"/>
                  </a:lnTo>
                  <a:lnTo>
                    <a:pt x="436943" y="65074"/>
                  </a:lnTo>
                  <a:lnTo>
                    <a:pt x="436943" y="126174"/>
                  </a:lnTo>
                  <a:lnTo>
                    <a:pt x="437273" y="133337"/>
                  </a:lnTo>
                  <a:lnTo>
                    <a:pt x="461314" y="158724"/>
                  </a:lnTo>
                  <a:lnTo>
                    <a:pt x="475805" y="158724"/>
                  </a:lnTo>
                  <a:lnTo>
                    <a:pt x="483844" y="157213"/>
                  </a:lnTo>
                  <a:lnTo>
                    <a:pt x="490931" y="154165"/>
                  </a:lnTo>
                  <a:close/>
                </a:path>
                <a:path w="536575" h="158750">
                  <a:moveTo>
                    <a:pt x="536143" y="125577"/>
                  </a:moveTo>
                  <a:lnTo>
                    <a:pt x="505625" y="125577"/>
                  </a:lnTo>
                  <a:lnTo>
                    <a:pt x="505625" y="156108"/>
                  </a:lnTo>
                  <a:lnTo>
                    <a:pt x="536143" y="156108"/>
                  </a:lnTo>
                  <a:lnTo>
                    <a:pt x="536143" y="125577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2" name="object 92"/>
          <p:cNvGrpSpPr/>
          <p:nvPr/>
        </p:nvGrpSpPr>
        <p:grpSpPr>
          <a:xfrm>
            <a:off x="6440423" y="1109472"/>
            <a:ext cx="4358640" cy="4175760"/>
            <a:chOff x="6440423" y="1109472"/>
            <a:chExt cx="4358640" cy="4175760"/>
          </a:xfrm>
        </p:grpSpPr>
        <p:sp>
          <p:nvSpPr>
            <p:cNvPr id="93" name="object 93"/>
            <p:cNvSpPr/>
            <p:nvPr/>
          </p:nvSpPr>
          <p:spPr>
            <a:xfrm>
              <a:off x="6448043" y="1117092"/>
              <a:ext cx="4343400" cy="4160520"/>
            </a:xfrm>
            <a:custGeom>
              <a:avLst/>
              <a:gdLst/>
              <a:ahLst/>
              <a:cxnLst/>
              <a:rect l="l" t="t" r="r" b="b"/>
              <a:pathLst>
                <a:path w="4343400" h="4160520">
                  <a:moveTo>
                    <a:pt x="4288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4105655"/>
                  </a:lnTo>
                  <a:lnTo>
                    <a:pt x="4304" y="4127033"/>
                  </a:lnTo>
                  <a:lnTo>
                    <a:pt x="16049" y="4144470"/>
                  </a:lnTo>
                  <a:lnTo>
                    <a:pt x="33486" y="4156215"/>
                  </a:lnTo>
                  <a:lnTo>
                    <a:pt x="54864" y="4160519"/>
                  </a:lnTo>
                  <a:lnTo>
                    <a:pt x="4288536" y="4160519"/>
                  </a:lnTo>
                  <a:lnTo>
                    <a:pt x="4309913" y="4156215"/>
                  </a:lnTo>
                  <a:lnTo>
                    <a:pt x="4327350" y="4144470"/>
                  </a:lnTo>
                  <a:lnTo>
                    <a:pt x="4339095" y="4127033"/>
                  </a:lnTo>
                  <a:lnTo>
                    <a:pt x="4343400" y="4105655"/>
                  </a:lnTo>
                  <a:lnTo>
                    <a:pt x="4343400" y="54863"/>
                  </a:lnTo>
                  <a:lnTo>
                    <a:pt x="4339095" y="33486"/>
                  </a:lnTo>
                  <a:lnTo>
                    <a:pt x="4327350" y="16049"/>
                  </a:lnTo>
                  <a:lnTo>
                    <a:pt x="4309913" y="4304"/>
                  </a:lnTo>
                  <a:lnTo>
                    <a:pt x="4288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6448043" y="1117092"/>
              <a:ext cx="4343400" cy="4160520"/>
            </a:xfrm>
            <a:custGeom>
              <a:avLst/>
              <a:gdLst/>
              <a:ahLst/>
              <a:cxnLst/>
              <a:rect l="l" t="t" r="r" b="b"/>
              <a:pathLst>
                <a:path w="4343400" h="416052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4288536" y="0"/>
                  </a:lnTo>
                  <a:lnTo>
                    <a:pt x="4309913" y="4304"/>
                  </a:lnTo>
                  <a:lnTo>
                    <a:pt x="4327350" y="16049"/>
                  </a:lnTo>
                  <a:lnTo>
                    <a:pt x="4339095" y="33486"/>
                  </a:lnTo>
                  <a:lnTo>
                    <a:pt x="4343400" y="54863"/>
                  </a:lnTo>
                  <a:lnTo>
                    <a:pt x="4343400" y="4105655"/>
                  </a:lnTo>
                  <a:lnTo>
                    <a:pt x="4339095" y="4127033"/>
                  </a:lnTo>
                  <a:lnTo>
                    <a:pt x="4327350" y="4144470"/>
                  </a:lnTo>
                  <a:lnTo>
                    <a:pt x="4309913" y="4156215"/>
                  </a:lnTo>
                  <a:lnTo>
                    <a:pt x="4288536" y="4160519"/>
                  </a:lnTo>
                  <a:lnTo>
                    <a:pt x="54864" y="4160519"/>
                  </a:lnTo>
                  <a:lnTo>
                    <a:pt x="33486" y="4156215"/>
                  </a:lnTo>
                  <a:lnTo>
                    <a:pt x="16049" y="4144470"/>
                  </a:lnTo>
                  <a:lnTo>
                    <a:pt x="4304" y="4127033"/>
                  </a:lnTo>
                  <a:lnTo>
                    <a:pt x="0" y="410565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178027" y="1572780"/>
              <a:ext cx="2788920" cy="2971787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7467740" y="4747818"/>
              <a:ext cx="2288540" cy="94615"/>
            </a:xfrm>
            <a:custGeom>
              <a:avLst/>
              <a:gdLst/>
              <a:ahLst/>
              <a:cxnLst/>
              <a:rect l="l" t="t" r="r" b="b"/>
              <a:pathLst>
                <a:path w="2288540" h="94614">
                  <a:moveTo>
                    <a:pt x="14541" y="1231"/>
                  </a:moveTo>
                  <a:lnTo>
                    <a:pt x="0" y="1231"/>
                  </a:lnTo>
                  <a:lnTo>
                    <a:pt x="0" y="73228"/>
                  </a:lnTo>
                  <a:lnTo>
                    <a:pt x="14541" y="73228"/>
                  </a:lnTo>
                  <a:lnTo>
                    <a:pt x="14541" y="1231"/>
                  </a:lnTo>
                  <a:close/>
                </a:path>
                <a:path w="2288540" h="94614">
                  <a:moveTo>
                    <a:pt x="85255" y="1231"/>
                  </a:moveTo>
                  <a:lnTo>
                    <a:pt x="71755" y="1231"/>
                  </a:lnTo>
                  <a:lnTo>
                    <a:pt x="71755" y="49301"/>
                  </a:lnTo>
                  <a:lnTo>
                    <a:pt x="42278" y="1231"/>
                  </a:lnTo>
                  <a:lnTo>
                    <a:pt x="28143" y="1231"/>
                  </a:lnTo>
                  <a:lnTo>
                    <a:pt x="28143" y="73228"/>
                  </a:lnTo>
                  <a:lnTo>
                    <a:pt x="41643" y="73228"/>
                  </a:lnTo>
                  <a:lnTo>
                    <a:pt x="41643" y="26276"/>
                  </a:lnTo>
                  <a:lnTo>
                    <a:pt x="70675" y="73228"/>
                  </a:lnTo>
                  <a:lnTo>
                    <a:pt x="85255" y="73228"/>
                  </a:lnTo>
                  <a:lnTo>
                    <a:pt x="85255" y="1231"/>
                  </a:lnTo>
                  <a:close/>
                </a:path>
                <a:path w="2288540" h="94614">
                  <a:moveTo>
                    <a:pt x="164325" y="1231"/>
                  </a:moveTo>
                  <a:lnTo>
                    <a:pt x="150825" y="1231"/>
                  </a:lnTo>
                  <a:lnTo>
                    <a:pt x="150825" y="49301"/>
                  </a:lnTo>
                  <a:lnTo>
                    <a:pt x="121348" y="1231"/>
                  </a:lnTo>
                  <a:lnTo>
                    <a:pt x="107213" y="1231"/>
                  </a:lnTo>
                  <a:lnTo>
                    <a:pt x="107213" y="73228"/>
                  </a:lnTo>
                  <a:lnTo>
                    <a:pt x="120713" y="73228"/>
                  </a:lnTo>
                  <a:lnTo>
                    <a:pt x="120713" y="26276"/>
                  </a:lnTo>
                  <a:lnTo>
                    <a:pt x="149745" y="73228"/>
                  </a:lnTo>
                  <a:lnTo>
                    <a:pt x="164325" y="73228"/>
                  </a:lnTo>
                  <a:lnTo>
                    <a:pt x="164325" y="1231"/>
                  </a:lnTo>
                  <a:close/>
                </a:path>
                <a:path w="2288540" h="94614">
                  <a:moveTo>
                    <a:pt x="249999" y="37172"/>
                  </a:moveTo>
                  <a:lnTo>
                    <a:pt x="242417" y="12433"/>
                  </a:lnTo>
                  <a:lnTo>
                    <a:pt x="240449" y="9880"/>
                  </a:lnTo>
                  <a:lnTo>
                    <a:pt x="235267" y="5562"/>
                  </a:lnTo>
                  <a:lnTo>
                    <a:pt x="234988" y="5422"/>
                  </a:lnTo>
                  <a:lnTo>
                    <a:pt x="234988" y="28727"/>
                  </a:lnTo>
                  <a:lnTo>
                    <a:pt x="234911" y="45580"/>
                  </a:lnTo>
                  <a:lnTo>
                    <a:pt x="233121" y="51600"/>
                  </a:lnTo>
                  <a:lnTo>
                    <a:pt x="225691" y="59944"/>
                  </a:lnTo>
                  <a:lnTo>
                    <a:pt x="220929" y="62026"/>
                  </a:lnTo>
                  <a:lnTo>
                    <a:pt x="209346" y="62026"/>
                  </a:lnTo>
                  <a:lnTo>
                    <a:pt x="204584" y="59944"/>
                  </a:lnTo>
                  <a:lnTo>
                    <a:pt x="197104" y="51600"/>
                  </a:lnTo>
                  <a:lnTo>
                    <a:pt x="195287" y="45808"/>
                  </a:lnTo>
                  <a:lnTo>
                    <a:pt x="195186" y="28727"/>
                  </a:lnTo>
                  <a:lnTo>
                    <a:pt x="196989" y="22694"/>
                  </a:lnTo>
                  <a:lnTo>
                    <a:pt x="204317" y="14478"/>
                  </a:lnTo>
                  <a:lnTo>
                    <a:pt x="209156" y="12433"/>
                  </a:lnTo>
                  <a:lnTo>
                    <a:pt x="221132" y="12433"/>
                  </a:lnTo>
                  <a:lnTo>
                    <a:pt x="225945" y="14478"/>
                  </a:lnTo>
                  <a:lnTo>
                    <a:pt x="232359" y="21678"/>
                  </a:lnTo>
                  <a:lnTo>
                    <a:pt x="233197" y="22694"/>
                  </a:lnTo>
                  <a:lnTo>
                    <a:pt x="234988" y="28727"/>
                  </a:lnTo>
                  <a:lnTo>
                    <a:pt x="234988" y="5422"/>
                  </a:lnTo>
                  <a:lnTo>
                    <a:pt x="229298" y="2476"/>
                  </a:lnTo>
                  <a:lnTo>
                    <a:pt x="222542" y="622"/>
                  </a:lnTo>
                  <a:lnTo>
                    <a:pt x="214985" y="0"/>
                  </a:lnTo>
                  <a:lnTo>
                    <a:pt x="209130" y="0"/>
                  </a:lnTo>
                  <a:lnTo>
                    <a:pt x="180162" y="30340"/>
                  </a:lnTo>
                  <a:lnTo>
                    <a:pt x="180162" y="37668"/>
                  </a:lnTo>
                  <a:lnTo>
                    <a:pt x="180721" y="45339"/>
                  </a:lnTo>
                  <a:lnTo>
                    <a:pt x="180746" y="45808"/>
                  </a:lnTo>
                  <a:lnTo>
                    <a:pt x="182499" y="52870"/>
                  </a:lnTo>
                  <a:lnTo>
                    <a:pt x="182524" y="53009"/>
                  </a:lnTo>
                  <a:lnTo>
                    <a:pt x="185496" y="59296"/>
                  </a:lnTo>
                  <a:lnTo>
                    <a:pt x="215188" y="74460"/>
                  </a:lnTo>
                  <a:lnTo>
                    <a:pt x="222669" y="73850"/>
                  </a:lnTo>
                  <a:lnTo>
                    <a:pt x="249351" y="45808"/>
                  </a:lnTo>
                  <a:lnTo>
                    <a:pt x="249986" y="37668"/>
                  </a:lnTo>
                  <a:lnTo>
                    <a:pt x="249999" y="37172"/>
                  </a:lnTo>
                  <a:close/>
                </a:path>
                <a:path w="2288540" h="94614">
                  <a:moveTo>
                    <a:pt x="321919" y="1231"/>
                  </a:moveTo>
                  <a:lnTo>
                    <a:pt x="306501" y="1231"/>
                  </a:lnTo>
                  <a:lnTo>
                    <a:pt x="288861" y="54508"/>
                  </a:lnTo>
                  <a:lnTo>
                    <a:pt x="270649" y="1231"/>
                  </a:lnTo>
                  <a:lnTo>
                    <a:pt x="254889" y="1231"/>
                  </a:lnTo>
                  <a:lnTo>
                    <a:pt x="280619" y="73228"/>
                  </a:lnTo>
                  <a:lnTo>
                    <a:pt x="296138" y="73228"/>
                  </a:lnTo>
                  <a:lnTo>
                    <a:pt x="321919" y="1231"/>
                  </a:lnTo>
                  <a:close/>
                </a:path>
                <a:path w="2288540" h="94614">
                  <a:moveTo>
                    <a:pt x="394271" y="73228"/>
                  </a:moveTo>
                  <a:lnTo>
                    <a:pt x="387718" y="56870"/>
                  </a:lnTo>
                  <a:lnTo>
                    <a:pt x="382866" y="44742"/>
                  </a:lnTo>
                  <a:lnTo>
                    <a:pt x="372173" y="18021"/>
                  </a:lnTo>
                  <a:lnTo>
                    <a:pt x="367512" y="6375"/>
                  </a:lnTo>
                  <a:lnTo>
                    <a:pt x="367512" y="44742"/>
                  </a:lnTo>
                  <a:lnTo>
                    <a:pt x="347865" y="44742"/>
                  </a:lnTo>
                  <a:lnTo>
                    <a:pt x="357593" y="18021"/>
                  </a:lnTo>
                  <a:lnTo>
                    <a:pt x="367512" y="44742"/>
                  </a:lnTo>
                  <a:lnTo>
                    <a:pt x="367512" y="6375"/>
                  </a:lnTo>
                  <a:lnTo>
                    <a:pt x="365455" y="1231"/>
                  </a:lnTo>
                  <a:lnTo>
                    <a:pt x="350075" y="1231"/>
                  </a:lnTo>
                  <a:lnTo>
                    <a:pt x="322033" y="73228"/>
                  </a:lnTo>
                  <a:lnTo>
                    <a:pt x="337451" y="73228"/>
                  </a:lnTo>
                  <a:lnTo>
                    <a:pt x="343408" y="56870"/>
                  </a:lnTo>
                  <a:lnTo>
                    <a:pt x="372173" y="56870"/>
                  </a:lnTo>
                  <a:lnTo>
                    <a:pt x="378460" y="73228"/>
                  </a:lnTo>
                  <a:lnTo>
                    <a:pt x="394271" y="73228"/>
                  </a:lnTo>
                  <a:close/>
                </a:path>
                <a:path w="2288540" h="94614">
                  <a:moveTo>
                    <a:pt x="448424" y="1231"/>
                  </a:moveTo>
                  <a:lnTo>
                    <a:pt x="391198" y="1231"/>
                  </a:lnTo>
                  <a:lnTo>
                    <a:pt x="391198" y="13411"/>
                  </a:lnTo>
                  <a:lnTo>
                    <a:pt x="412572" y="13411"/>
                  </a:lnTo>
                  <a:lnTo>
                    <a:pt x="412572" y="73228"/>
                  </a:lnTo>
                  <a:lnTo>
                    <a:pt x="427113" y="73228"/>
                  </a:lnTo>
                  <a:lnTo>
                    <a:pt x="427113" y="13411"/>
                  </a:lnTo>
                  <a:lnTo>
                    <a:pt x="448424" y="13411"/>
                  </a:lnTo>
                  <a:lnTo>
                    <a:pt x="448424" y="1231"/>
                  </a:lnTo>
                  <a:close/>
                </a:path>
                <a:path w="2288540" h="94614">
                  <a:moveTo>
                    <a:pt x="465366" y="1231"/>
                  </a:moveTo>
                  <a:lnTo>
                    <a:pt x="450811" y="1231"/>
                  </a:lnTo>
                  <a:lnTo>
                    <a:pt x="450811" y="73228"/>
                  </a:lnTo>
                  <a:lnTo>
                    <a:pt x="465366" y="73228"/>
                  </a:lnTo>
                  <a:lnTo>
                    <a:pt x="465366" y="1231"/>
                  </a:lnTo>
                  <a:close/>
                </a:path>
                <a:path w="2288540" h="94614">
                  <a:moveTo>
                    <a:pt x="545680" y="37172"/>
                  </a:moveTo>
                  <a:lnTo>
                    <a:pt x="538099" y="12433"/>
                  </a:lnTo>
                  <a:lnTo>
                    <a:pt x="536130" y="9880"/>
                  </a:lnTo>
                  <a:lnTo>
                    <a:pt x="530948" y="5562"/>
                  </a:lnTo>
                  <a:lnTo>
                    <a:pt x="530669" y="5422"/>
                  </a:lnTo>
                  <a:lnTo>
                    <a:pt x="530669" y="28727"/>
                  </a:lnTo>
                  <a:lnTo>
                    <a:pt x="530593" y="45580"/>
                  </a:lnTo>
                  <a:lnTo>
                    <a:pt x="528802" y="51600"/>
                  </a:lnTo>
                  <a:lnTo>
                    <a:pt x="521373" y="59944"/>
                  </a:lnTo>
                  <a:lnTo>
                    <a:pt x="516610" y="62026"/>
                  </a:lnTo>
                  <a:lnTo>
                    <a:pt x="505028" y="62026"/>
                  </a:lnTo>
                  <a:lnTo>
                    <a:pt x="500265" y="59944"/>
                  </a:lnTo>
                  <a:lnTo>
                    <a:pt x="492785" y="51600"/>
                  </a:lnTo>
                  <a:lnTo>
                    <a:pt x="490969" y="45808"/>
                  </a:lnTo>
                  <a:lnTo>
                    <a:pt x="490867" y="28727"/>
                  </a:lnTo>
                  <a:lnTo>
                    <a:pt x="492671" y="22694"/>
                  </a:lnTo>
                  <a:lnTo>
                    <a:pt x="499999" y="14478"/>
                  </a:lnTo>
                  <a:lnTo>
                    <a:pt x="504837" y="12433"/>
                  </a:lnTo>
                  <a:lnTo>
                    <a:pt x="516813" y="12433"/>
                  </a:lnTo>
                  <a:lnTo>
                    <a:pt x="521627" y="14478"/>
                  </a:lnTo>
                  <a:lnTo>
                    <a:pt x="528040" y="21678"/>
                  </a:lnTo>
                  <a:lnTo>
                    <a:pt x="528878" y="22694"/>
                  </a:lnTo>
                  <a:lnTo>
                    <a:pt x="530669" y="28727"/>
                  </a:lnTo>
                  <a:lnTo>
                    <a:pt x="530669" y="5422"/>
                  </a:lnTo>
                  <a:lnTo>
                    <a:pt x="524979" y="2476"/>
                  </a:lnTo>
                  <a:lnTo>
                    <a:pt x="518223" y="622"/>
                  </a:lnTo>
                  <a:lnTo>
                    <a:pt x="510667" y="0"/>
                  </a:lnTo>
                  <a:lnTo>
                    <a:pt x="504812" y="0"/>
                  </a:lnTo>
                  <a:lnTo>
                    <a:pt x="475843" y="30340"/>
                  </a:lnTo>
                  <a:lnTo>
                    <a:pt x="475843" y="37668"/>
                  </a:lnTo>
                  <a:lnTo>
                    <a:pt x="476402" y="45339"/>
                  </a:lnTo>
                  <a:lnTo>
                    <a:pt x="476427" y="45808"/>
                  </a:lnTo>
                  <a:lnTo>
                    <a:pt x="478180" y="52870"/>
                  </a:lnTo>
                  <a:lnTo>
                    <a:pt x="478205" y="53009"/>
                  </a:lnTo>
                  <a:lnTo>
                    <a:pt x="481177" y="59296"/>
                  </a:lnTo>
                  <a:lnTo>
                    <a:pt x="510870" y="74460"/>
                  </a:lnTo>
                  <a:lnTo>
                    <a:pt x="518350" y="73850"/>
                  </a:lnTo>
                  <a:lnTo>
                    <a:pt x="545033" y="45808"/>
                  </a:lnTo>
                  <a:lnTo>
                    <a:pt x="545668" y="37668"/>
                  </a:lnTo>
                  <a:lnTo>
                    <a:pt x="545680" y="37172"/>
                  </a:lnTo>
                  <a:close/>
                </a:path>
                <a:path w="2288540" h="94614">
                  <a:moveTo>
                    <a:pt x="618223" y="1231"/>
                  </a:moveTo>
                  <a:lnTo>
                    <a:pt x="604723" y="1231"/>
                  </a:lnTo>
                  <a:lnTo>
                    <a:pt x="604723" y="49301"/>
                  </a:lnTo>
                  <a:lnTo>
                    <a:pt x="575246" y="1231"/>
                  </a:lnTo>
                  <a:lnTo>
                    <a:pt x="561111" y="1231"/>
                  </a:lnTo>
                  <a:lnTo>
                    <a:pt x="561111" y="73228"/>
                  </a:lnTo>
                  <a:lnTo>
                    <a:pt x="574611" y="73228"/>
                  </a:lnTo>
                  <a:lnTo>
                    <a:pt x="574611" y="26276"/>
                  </a:lnTo>
                  <a:lnTo>
                    <a:pt x="603643" y="73228"/>
                  </a:lnTo>
                  <a:lnTo>
                    <a:pt x="618223" y="73228"/>
                  </a:lnTo>
                  <a:lnTo>
                    <a:pt x="618223" y="1231"/>
                  </a:lnTo>
                  <a:close/>
                </a:path>
                <a:path w="2288540" h="94614">
                  <a:moveTo>
                    <a:pt x="679856" y="12"/>
                  </a:moveTo>
                  <a:lnTo>
                    <a:pt x="668909" y="12"/>
                  </a:lnTo>
                  <a:lnTo>
                    <a:pt x="668909" y="94411"/>
                  </a:lnTo>
                  <a:lnTo>
                    <a:pt x="679856" y="94411"/>
                  </a:lnTo>
                  <a:lnTo>
                    <a:pt x="679856" y="12"/>
                  </a:lnTo>
                  <a:close/>
                </a:path>
                <a:path w="2288540" h="94614">
                  <a:moveTo>
                    <a:pt x="844232" y="61099"/>
                  </a:moveTo>
                  <a:lnTo>
                    <a:pt x="804011" y="61099"/>
                  </a:lnTo>
                  <a:lnTo>
                    <a:pt x="804011" y="41503"/>
                  </a:lnTo>
                  <a:lnTo>
                    <a:pt x="840155" y="41503"/>
                  </a:lnTo>
                  <a:lnTo>
                    <a:pt x="840155" y="29375"/>
                  </a:lnTo>
                  <a:lnTo>
                    <a:pt x="804011" y="29375"/>
                  </a:lnTo>
                  <a:lnTo>
                    <a:pt x="804011" y="13411"/>
                  </a:lnTo>
                  <a:lnTo>
                    <a:pt x="842860" y="13411"/>
                  </a:lnTo>
                  <a:lnTo>
                    <a:pt x="842860" y="1231"/>
                  </a:lnTo>
                  <a:lnTo>
                    <a:pt x="789470" y="1231"/>
                  </a:lnTo>
                  <a:lnTo>
                    <a:pt x="789470" y="71970"/>
                  </a:lnTo>
                  <a:lnTo>
                    <a:pt x="781469" y="59182"/>
                  </a:lnTo>
                  <a:lnTo>
                    <a:pt x="768324" y="43167"/>
                  </a:lnTo>
                  <a:lnTo>
                    <a:pt x="765416" y="41465"/>
                  </a:lnTo>
                  <a:lnTo>
                    <a:pt x="771728" y="40538"/>
                  </a:lnTo>
                  <a:lnTo>
                    <a:pt x="776478" y="38315"/>
                  </a:lnTo>
                  <a:lnTo>
                    <a:pt x="782459" y="31686"/>
                  </a:lnTo>
                  <a:lnTo>
                    <a:pt x="782726" y="31394"/>
                  </a:lnTo>
                  <a:lnTo>
                    <a:pt x="783209" y="30213"/>
                  </a:lnTo>
                  <a:lnTo>
                    <a:pt x="784415" y="26822"/>
                  </a:lnTo>
                  <a:lnTo>
                    <a:pt x="784415" y="17157"/>
                  </a:lnTo>
                  <a:lnTo>
                    <a:pt x="783399" y="13487"/>
                  </a:lnTo>
                  <a:lnTo>
                    <a:pt x="779183" y="6769"/>
                  </a:lnTo>
                  <a:lnTo>
                    <a:pt x="776389" y="4457"/>
                  </a:lnTo>
                  <a:lnTo>
                    <a:pt x="769442" y="1892"/>
                  </a:lnTo>
                  <a:lnTo>
                    <a:pt x="769442" y="19926"/>
                  </a:lnTo>
                  <a:lnTo>
                    <a:pt x="769442" y="24523"/>
                  </a:lnTo>
                  <a:lnTo>
                    <a:pt x="757796" y="31686"/>
                  </a:lnTo>
                  <a:lnTo>
                    <a:pt x="740067" y="31686"/>
                  </a:lnTo>
                  <a:lnTo>
                    <a:pt x="740067" y="13487"/>
                  </a:lnTo>
                  <a:lnTo>
                    <a:pt x="760844" y="13487"/>
                  </a:lnTo>
                  <a:lnTo>
                    <a:pt x="764374" y="14046"/>
                  </a:lnTo>
                  <a:lnTo>
                    <a:pt x="766203" y="14998"/>
                  </a:lnTo>
                  <a:lnTo>
                    <a:pt x="768794" y="17970"/>
                  </a:lnTo>
                  <a:lnTo>
                    <a:pt x="769442" y="19926"/>
                  </a:lnTo>
                  <a:lnTo>
                    <a:pt x="769442" y="1892"/>
                  </a:lnTo>
                  <a:lnTo>
                    <a:pt x="763816" y="1244"/>
                  </a:lnTo>
                  <a:lnTo>
                    <a:pt x="725525" y="1244"/>
                  </a:lnTo>
                  <a:lnTo>
                    <a:pt x="725525" y="73228"/>
                  </a:lnTo>
                  <a:lnTo>
                    <a:pt x="740067" y="73228"/>
                  </a:lnTo>
                  <a:lnTo>
                    <a:pt x="740067" y="43167"/>
                  </a:lnTo>
                  <a:lnTo>
                    <a:pt x="746353" y="43167"/>
                  </a:lnTo>
                  <a:lnTo>
                    <a:pt x="772871" y="73228"/>
                  </a:lnTo>
                  <a:lnTo>
                    <a:pt x="789470" y="73228"/>
                  </a:lnTo>
                  <a:lnTo>
                    <a:pt x="790257" y="73228"/>
                  </a:lnTo>
                  <a:lnTo>
                    <a:pt x="844232" y="73228"/>
                  </a:lnTo>
                  <a:lnTo>
                    <a:pt x="844232" y="61099"/>
                  </a:lnTo>
                  <a:close/>
                </a:path>
                <a:path w="2288540" h="94614">
                  <a:moveTo>
                    <a:pt x="904608" y="61099"/>
                  </a:moveTo>
                  <a:lnTo>
                    <a:pt x="868476" y="61099"/>
                  </a:lnTo>
                  <a:lnTo>
                    <a:pt x="868476" y="1816"/>
                  </a:lnTo>
                  <a:lnTo>
                    <a:pt x="853935" y="1816"/>
                  </a:lnTo>
                  <a:lnTo>
                    <a:pt x="853935" y="73228"/>
                  </a:lnTo>
                  <a:lnTo>
                    <a:pt x="904608" y="73228"/>
                  </a:lnTo>
                  <a:lnTo>
                    <a:pt x="904608" y="61099"/>
                  </a:lnTo>
                  <a:close/>
                </a:path>
                <a:path w="2288540" h="94614">
                  <a:moveTo>
                    <a:pt x="928687" y="1231"/>
                  </a:moveTo>
                  <a:lnTo>
                    <a:pt x="914133" y="1231"/>
                  </a:lnTo>
                  <a:lnTo>
                    <a:pt x="914133" y="73228"/>
                  </a:lnTo>
                  <a:lnTo>
                    <a:pt x="928687" y="73228"/>
                  </a:lnTo>
                  <a:lnTo>
                    <a:pt x="928687" y="1231"/>
                  </a:lnTo>
                  <a:close/>
                </a:path>
                <a:path w="2288540" h="94614">
                  <a:moveTo>
                    <a:pt x="1009853" y="73228"/>
                  </a:moveTo>
                  <a:lnTo>
                    <a:pt x="1003300" y="56870"/>
                  </a:lnTo>
                  <a:lnTo>
                    <a:pt x="998448" y="44742"/>
                  </a:lnTo>
                  <a:lnTo>
                    <a:pt x="987755" y="18021"/>
                  </a:lnTo>
                  <a:lnTo>
                    <a:pt x="983094" y="6375"/>
                  </a:lnTo>
                  <a:lnTo>
                    <a:pt x="983094" y="44742"/>
                  </a:lnTo>
                  <a:lnTo>
                    <a:pt x="963447" y="44742"/>
                  </a:lnTo>
                  <a:lnTo>
                    <a:pt x="973175" y="18021"/>
                  </a:lnTo>
                  <a:lnTo>
                    <a:pt x="983094" y="44742"/>
                  </a:lnTo>
                  <a:lnTo>
                    <a:pt x="983094" y="6375"/>
                  </a:lnTo>
                  <a:lnTo>
                    <a:pt x="981036" y="1231"/>
                  </a:lnTo>
                  <a:lnTo>
                    <a:pt x="965657" y="1231"/>
                  </a:lnTo>
                  <a:lnTo>
                    <a:pt x="937615" y="73228"/>
                  </a:lnTo>
                  <a:lnTo>
                    <a:pt x="953033" y="73228"/>
                  </a:lnTo>
                  <a:lnTo>
                    <a:pt x="958989" y="56870"/>
                  </a:lnTo>
                  <a:lnTo>
                    <a:pt x="987755" y="56870"/>
                  </a:lnTo>
                  <a:lnTo>
                    <a:pt x="994041" y="73228"/>
                  </a:lnTo>
                  <a:lnTo>
                    <a:pt x="1009853" y="73228"/>
                  </a:lnTo>
                  <a:close/>
                </a:path>
                <a:path w="2288540" h="94614">
                  <a:moveTo>
                    <a:pt x="1078242" y="48209"/>
                  </a:moveTo>
                  <a:lnTo>
                    <a:pt x="1077099" y="44678"/>
                  </a:lnTo>
                  <a:lnTo>
                    <a:pt x="1076286" y="43573"/>
                  </a:lnTo>
                  <a:lnTo>
                    <a:pt x="1074978" y="41859"/>
                  </a:lnTo>
                  <a:lnTo>
                    <a:pt x="1072362" y="38430"/>
                  </a:lnTo>
                  <a:lnTo>
                    <a:pt x="1068984" y="36258"/>
                  </a:lnTo>
                  <a:lnTo>
                    <a:pt x="1064590" y="34975"/>
                  </a:lnTo>
                  <a:lnTo>
                    <a:pt x="1067701" y="33578"/>
                  </a:lnTo>
                  <a:lnTo>
                    <a:pt x="1070165" y="31457"/>
                  </a:lnTo>
                  <a:lnTo>
                    <a:pt x="1071181" y="29870"/>
                  </a:lnTo>
                  <a:lnTo>
                    <a:pt x="1073797" y="25819"/>
                  </a:lnTo>
                  <a:lnTo>
                    <a:pt x="1074712" y="22733"/>
                  </a:lnTo>
                  <a:lnTo>
                    <a:pt x="1074712" y="16243"/>
                  </a:lnTo>
                  <a:lnTo>
                    <a:pt x="1074051" y="13754"/>
                  </a:lnTo>
                  <a:lnTo>
                    <a:pt x="1073975" y="13449"/>
                  </a:lnTo>
                  <a:lnTo>
                    <a:pt x="1073886" y="13309"/>
                  </a:lnTo>
                  <a:lnTo>
                    <a:pt x="1071029" y="8432"/>
                  </a:lnTo>
                  <a:lnTo>
                    <a:pt x="1069187" y="6426"/>
                  </a:lnTo>
                  <a:lnTo>
                    <a:pt x="1064768" y="3416"/>
                  </a:lnTo>
                  <a:lnTo>
                    <a:pt x="1063218" y="2806"/>
                  </a:lnTo>
                  <a:lnTo>
                    <a:pt x="1063218" y="49517"/>
                  </a:lnTo>
                  <a:lnTo>
                    <a:pt x="1063218" y="54229"/>
                  </a:lnTo>
                  <a:lnTo>
                    <a:pt x="1055903" y="60655"/>
                  </a:lnTo>
                  <a:lnTo>
                    <a:pt x="1054493" y="60960"/>
                  </a:lnTo>
                  <a:lnTo>
                    <a:pt x="1051179" y="61112"/>
                  </a:lnTo>
                  <a:lnTo>
                    <a:pt x="1032471" y="61112"/>
                  </a:lnTo>
                  <a:lnTo>
                    <a:pt x="1032471" y="41859"/>
                  </a:lnTo>
                  <a:lnTo>
                    <a:pt x="1050823" y="41859"/>
                  </a:lnTo>
                  <a:lnTo>
                    <a:pt x="1063218" y="49517"/>
                  </a:lnTo>
                  <a:lnTo>
                    <a:pt x="1063218" y="2806"/>
                  </a:lnTo>
                  <a:lnTo>
                    <a:pt x="1062266" y="2425"/>
                  </a:lnTo>
                  <a:lnTo>
                    <a:pt x="1060564" y="2146"/>
                  </a:lnTo>
                  <a:lnTo>
                    <a:pt x="1060564" y="19202"/>
                  </a:lnTo>
                  <a:lnTo>
                    <a:pt x="1060564" y="23749"/>
                  </a:lnTo>
                  <a:lnTo>
                    <a:pt x="1059853" y="25628"/>
                  </a:lnTo>
                  <a:lnTo>
                    <a:pt x="1057008" y="28460"/>
                  </a:lnTo>
                  <a:lnTo>
                    <a:pt x="1055039" y="29337"/>
                  </a:lnTo>
                  <a:lnTo>
                    <a:pt x="1050544" y="29870"/>
                  </a:lnTo>
                  <a:lnTo>
                    <a:pt x="1032471" y="29870"/>
                  </a:lnTo>
                  <a:lnTo>
                    <a:pt x="1032471" y="13309"/>
                  </a:lnTo>
                  <a:lnTo>
                    <a:pt x="1051801" y="13309"/>
                  </a:lnTo>
                  <a:lnTo>
                    <a:pt x="1055674" y="13754"/>
                  </a:lnTo>
                  <a:lnTo>
                    <a:pt x="1057503" y="14605"/>
                  </a:lnTo>
                  <a:lnTo>
                    <a:pt x="1059954" y="17386"/>
                  </a:lnTo>
                  <a:lnTo>
                    <a:pt x="1060564" y="19202"/>
                  </a:lnTo>
                  <a:lnTo>
                    <a:pt x="1060564" y="2146"/>
                  </a:lnTo>
                  <a:lnTo>
                    <a:pt x="1056652" y="1473"/>
                  </a:lnTo>
                  <a:lnTo>
                    <a:pt x="1052410" y="1244"/>
                  </a:lnTo>
                  <a:lnTo>
                    <a:pt x="1017930" y="1244"/>
                  </a:lnTo>
                  <a:lnTo>
                    <a:pt x="1017930" y="73240"/>
                  </a:lnTo>
                  <a:lnTo>
                    <a:pt x="1049464" y="73240"/>
                  </a:lnTo>
                  <a:lnTo>
                    <a:pt x="1076363" y="61112"/>
                  </a:lnTo>
                  <a:lnTo>
                    <a:pt x="1077493" y="58826"/>
                  </a:lnTo>
                  <a:lnTo>
                    <a:pt x="1078242" y="55638"/>
                  </a:lnTo>
                  <a:lnTo>
                    <a:pt x="1078242" y="48209"/>
                  </a:lnTo>
                  <a:close/>
                </a:path>
                <a:path w="2288540" h="94614">
                  <a:moveTo>
                    <a:pt x="1102106" y="1231"/>
                  </a:moveTo>
                  <a:lnTo>
                    <a:pt x="1087564" y="1231"/>
                  </a:lnTo>
                  <a:lnTo>
                    <a:pt x="1087564" y="73228"/>
                  </a:lnTo>
                  <a:lnTo>
                    <a:pt x="1102106" y="73228"/>
                  </a:lnTo>
                  <a:lnTo>
                    <a:pt x="1102106" y="1231"/>
                  </a:lnTo>
                  <a:close/>
                </a:path>
                <a:path w="2288540" h="94614">
                  <a:moveTo>
                    <a:pt x="1169428" y="61099"/>
                  </a:moveTo>
                  <a:lnTo>
                    <a:pt x="1133297" y="61099"/>
                  </a:lnTo>
                  <a:lnTo>
                    <a:pt x="1133297" y="1816"/>
                  </a:lnTo>
                  <a:lnTo>
                    <a:pt x="1118755" y="1816"/>
                  </a:lnTo>
                  <a:lnTo>
                    <a:pt x="1118755" y="73228"/>
                  </a:lnTo>
                  <a:lnTo>
                    <a:pt x="1169428" y="73228"/>
                  </a:lnTo>
                  <a:lnTo>
                    <a:pt x="1169428" y="61099"/>
                  </a:lnTo>
                  <a:close/>
                </a:path>
                <a:path w="2288540" h="94614">
                  <a:moveTo>
                    <a:pt x="1193507" y="1231"/>
                  </a:moveTo>
                  <a:lnTo>
                    <a:pt x="1178953" y="1231"/>
                  </a:lnTo>
                  <a:lnTo>
                    <a:pt x="1178953" y="73228"/>
                  </a:lnTo>
                  <a:lnTo>
                    <a:pt x="1193507" y="73228"/>
                  </a:lnTo>
                  <a:lnTo>
                    <a:pt x="1193507" y="1231"/>
                  </a:lnTo>
                  <a:close/>
                </a:path>
                <a:path w="2288540" h="94614">
                  <a:moveTo>
                    <a:pt x="1261821" y="1231"/>
                  </a:moveTo>
                  <a:lnTo>
                    <a:pt x="1204595" y="1231"/>
                  </a:lnTo>
                  <a:lnTo>
                    <a:pt x="1204595" y="13411"/>
                  </a:lnTo>
                  <a:lnTo>
                    <a:pt x="1225969" y="13411"/>
                  </a:lnTo>
                  <a:lnTo>
                    <a:pt x="1225969" y="73228"/>
                  </a:lnTo>
                  <a:lnTo>
                    <a:pt x="1240510" y="73228"/>
                  </a:lnTo>
                  <a:lnTo>
                    <a:pt x="1240510" y="13411"/>
                  </a:lnTo>
                  <a:lnTo>
                    <a:pt x="1261821" y="13411"/>
                  </a:lnTo>
                  <a:lnTo>
                    <a:pt x="1261821" y="1231"/>
                  </a:lnTo>
                  <a:close/>
                </a:path>
                <a:path w="2288540" h="94614">
                  <a:moveTo>
                    <a:pt x="1330655" y="1231"/>
                  </a:moveTo>
                  <a:lnTo>
                    <a:pt x="1313903" y="1231"/>
                  </a:lnTo>
                  <a:lnTo>
                    <a:pt x="1297305" y="29705"/>
                  </a:lnTo>
                  <a:lnTo>
                    <a:pt x="1280363" y="1231"/>
                  </a:lnTo>
                  <a:lnTo>
                    <a:pt x="1263319" y="1231"/>
                  </a:lnTo>
                  <a:lnTo>
                    <a:pt x="1289697" y="42926"/>
                  </a:lnTo>
                  <a:lnTo>
                    <a:pt x="1289697" y="73228"/>
                  </a:lnTo>
                  <a:lnTo>
                    <a:pt x="1304188" y="73228"/>
                  </a:lnTo>
                  <a:lnTo>
                    <a:pt x="1304188" y="43027"/>
                  </a:lnTo>
                  <a:lnTo>
                    <a:pt x="1330655" y="1231"/>
                  </a:lnTo>
                  <a:close/>
                </a:path>
                <a:path w="2288540" h="94614">
                  <a:moveTo>
                    <a:pt x="1392783" y="12"/>
                  </a:moveTo>
                  <a:lnTo>
                    <a:pt x="1381836" y="12"/>
                  </a:lnTo>
                  <a:lnTo>
                    <a:pt x="1381836" y="94411"/>
                  </a:lnTo>
                  <a:lnTo>
                    <a:pt x="1392783" y="94411"/>
                  </a:lnTo>
                  <a:lnTo>
                    <a:pt x="1392783" y="12"/>
                  </a:lnTo>
                  <a:close/>
                </a:path>
                <a:path w="2288540" h="94614">
                  <a:moveTo>
                    <a:pt x="1495755" y="51231"/>
                  </a:moveTo>
                  <a:lnTo>
                    <a:pt x="1481670" y="46761"/>
                  </a:lnTo>
                  <a:lnTo>
                    <a:pt x="1480451" y="52031"/>
                  </a:lnTo>
                  <a:lnTo>
                    <a:pt x="1478457" y="55892"/>
                  </a:lnTo>
                  <a:lnTo>
                    <a:pt x="1472895" y="60794"/>
                  </a:lnTo>
                  <a:lnTo>
                    <a:pt x="1469567" y="62026"/>
                  </a:lnTo>
                  <a:lnTo>
                    <a:pt x="1460461" y="62026"/>
                  </a:lnTo>
                  <a:lnTo>
                    <a:pt x="1456207" y="60096"/>
                  </a:lnTo>
                  <a:lnTo>
                    <a:pt x="1449654" y="52362"/>
                  </a:lnTo>
                  <a:lnTo>
                    <a:pt x="1448028" y="45897"/>
                  </a:lnTo>
                  <a:lnTo>
                    <a:pt x="1448028" y="28206"/>
                  </a:lnTo>
                  <a:lnTo>
                    <a:pt x="1449679" y="22009"/>
                  </a:lnTo>
                  <a:lnTo>
                    <a:pt x="1456334" y="14338"/>
                  </a:lnTo>
                  <a:lnTo>
                    <a:pt x="1460665" y="12433"/>
                  </a:lnTo>
                  <a:lnTo>
                    <a:pt x="1469859" y="12433"/>
                  </a:lnTo>
                  <a:lnTo>
                    <a:pt x="1473136" y="13512"/>
                  </a:lnTo>
                  <a:lnTo>
                    <a:pt x="1478546" y="17830"/>
                  </a:lnTo>
                  <a:lnTo>
                    <a:pt x="1480324" y="20777"/>
                  </a:lnTo>
                  <a:lnTo>
                    <a:pt x="1481175" y="24511"/>
                  </a:lnTo>
                  <a:lnTo>
                    <a:pt x="1495564" y="21069"/>
                  </a:lnTo>
                  <a:lnTo>
                    <a:pt x="1493926" y="15303"/>
                  </a:lnTo>
                  <a:lnTo>
                    <a:pt x="1491462" y="10883"/>
                  </a:lnTo>
                  <a:lnTo>
                    <a:pt x="1482699" y="2603"/>
                  </a:lnTo>
                  <a:lnTo>
                    <a:pt x="1475549" y="0"/>
                  </a:lnTo>
                  <a:lnTo>
                    <a:pt x="1466735" y="0"/>
                  </a:lnTo>
                  <a:lnTo>
                    <a:pt x="1435354" y="21907"/>
                  </a:lnTo>
                  <a:lnTo>
                    <a:pt x="1433042" y="37871"/>
                  </a:lnTo>
                  <a:lnTo>
                    <a:pt x="1433614" y="45923"/>
                  </a:lnTo>
                  <a:lnTo>
                    <a:pt x="1465846" y="74460"/>
                  </a:lnTo>
                  <a:lnTo>
                    <a:pt x="1473568" y="74460"/>
                  </a:lnTo>
                  <a:lnTo>
                    <a:pt x="1479956" y="72542"/>
                  </a:lnTo>
                  <a:lnTo>
                    <a:pt x="1490002" y="64922"/>
                  </a:lnTo>
                  <a:lnTo>
                    <a:pt x="1493596" y="59093"/>
                  </a:lnTo>
                  <a:lnTo>
                    <a:pt x="1495755" y="51231"/>
                  </a:lnTo>
                  <a:close/>
                </a:path>
                <a:path w="2288540" h="94614">
                  <a:moveTo>
                    <a:pt x="1569580" y="37172"/>
                  </a:moveTo>
                  <a:lnTo>
                    <a:pt x="1561998" y="12433"/>
                  </a:lnTo>
                  <a:lnTo>
                    <a:pt x="1560029" y="9880"/>
                  </a:lnTo>
                  <a:lnTo>
                    <a:pt x="1554848" y="5562"/>
                  </a:lnTo>
                  <a:lnTo>
                    <a:pt x="1554568" y="5422"/>
                  </a:lnTo>
                  <a:lnTo>
                    <a:pt x="1554568" y="28727"/>
                  </a:lnTo>
                  <a:lnTo>
                    <a:pt x="1554492" y="45580"/>
                  </a:lnTo>
                  <a:lnTo>
                    <a:pt x="1552702" y="51600"/>
                  </a:lnTo>
                  <a:lnTo>
                    <a:pt x="1545272" y="59944"/>
                  </a:lnTo>
                  <a:lnTo>
                    <a:pt x="1540510" y="62026"/>
                  </a:lnTo>
                  <a:lnTo>
                    <a:pt x="1528927" y="62026"/>
                  </a:lnTo>
                  <a:lnTo>
                    <a:pt x="1524165" y="59944"/>
                  </a:lnTo>
                  <a:lnTo>
                    <a:pt x="1516684" y="51600"/>
                  </a:lnTo>
                  <a:lnTo>
                    <a:pt x="1514868" y="45808"/>
                  </a:lnTo>
                  <a:lnTo>
                    <a:pt x="1514767" y="28727"/>
                  </a:lnTo>
                  <a:lnTo>
                    <a:pt x="1516570" y="22694"/>
                  </a:lnTo>
                  <a:lnTo>
                    <a:pt x="1523898" y="14478"/>
                  </a:lnTo>
                  <a:lnTo>
                    <a:pt x="1528737" y="12433"/>
                  </a:lnTo>
                  <a:lnTo>
                    <a:pt x="1540713" y="12433"/>
                  </a:lnTo>
                  <a:lnTo>
                    <a:pt x="1545526" y="14478"/>
                  </a:lnTo>
                  <a:lnTo>
                    <a:pt x="1551940" y="21678"/>
                  </a:lnTo>
                  <a:lnTo>
                    <a:pt x="1552778" y="22694"/>
                  </a:lnTo>
                  <a:lnTo>
                    <a:pt x="1554568" y="28727"/>
                  </a:lnTo>
                  <a:lnTo>
                    <a:pt x="1554568" y="5422"/>
                  </a:lnTo>
                  <a:lnTo>
                    <a:pt x="1548879" y="2476"/>
                  </a:lnTo>
                  <a:lnTo>
                    <a:pt x="1542122" y="622"/>
                  </a:lnTo>
                  <a:lnTo>
                    <a:pt x="1534566" y="0"/>
                  </a:lnTo>
                  <a:lnTo>
                    <a:pt x="1528711" y="0"/>
                  </a:lnTo>
                  <a:lnTo>
                    <a:pt x="1499743" y="30340"/>
                  </a:lnTo>
                  <a:lnTo>
                    <a:pt x="1499743" y="37668"/>
                  </a:lnTo>
                  <a:lnTo>
                    <a:pt x="1500301" y="45339"/>
                  </a:lnTo>
                  <a:lnTo>
                    <a:pt x="1500327" y="45808"/>
                  </a:lnTo>
                  <a:lnTo>
                    <a:pt x="1502079" y="52870"/>
                  </a:lnTo>
                  <a:lnTo>
                    <a:pt x="1502105" y="53009"/>
                  </a:lnTo>
                  <a:lnTo>
                    <a:pt x="1505077" y="59296"/>
                  </a:lnTo>
                  <a:lnTo>
                    <a:pt x="1534769" y="74460"/>
                  </a:lnTo>
                  <a:lnTo>
                    <a:pt x="1542249" y="73850"/>
                  </a:lnTo>
                  <a:lnTo>
                    <a:pt x="1568932" y="45808"/>
                  </a:lnTo>
                  <a:lnTo>
                    <a:pt x="1569567" y="37668"/>
                  </a:lnTo>
                  <a:lnTo>
                    <a:pt x="1569580" y="37172"/>
                  </a:lnTo>
                  <a:close/>
                </a:path>
                <a:path w="2288540" h="94614">
                  <a:moveTo>
                    <a:pt x="1654225" y="1231"/>
                  </a:moveTo>
                  <a:lnTo>
                    <a:pt x="1632407" y="1231"/>
                  </a:lnTo>
                  <a:lnTo>
                    <a:pt x="1619491" y="50342"/>
                  </a:lnTo>
                  <a:lnTo>
                    <a:pt x="1606423" y="1231"/>
                  </a:lnTo>
                  <a:lnTo>
                    <a:pt x="1584667" y="1231"/>
                  </a:lnTo>
                  <a:lnTo>
                    <a:pt x="1584667" y="73228"/>
                  </a:lnTo>
                  <a:lnTo>
                    <a:pt x="1598168" y="73228"/>
                  </a:lnTo>
                  <a:lnTo>
                    <a:pt x="1598168" y="16548"/>
                  </a:lnTo>
                  <a:lnTo>
                    <a:pt x="1612430" y="73228"/>
                  </a:lnTo>
                  <a:lnTo>
                    <a:pt x="1626412" y="73228"/>
                  </a:lnTo>
                  <a:lnTo>
                    <a:pt x="1640713" y="16548"/>
                  </a:lnTo>
                  <a:lnTo>
                    <a:pt x="1640713" y="73228"/>
                  </a:lnTo>
                  <a:lnTo>
                    <a:pt x="1654225" y="73228"/>
                  </a:lnTo>
                  <a:lnTo>
                    <a:pt x="1654225" y="1231"/>
                  </a:lnTo>
                  <a:close/>
                </a:path>
                <a:path w="2288540" h="94614">
                  <a:moveTo>
                    <a:pt x="1742427" y="1231"/>
                  </a:moveTo>
                  <a:lnTo>
                    <a:pt x="1720608" y="1231"/>
                  </a:lnTo>
                  <a:lnTo>
                    <a:pt x="1707692" y="50342"/>
                  </a:lnTo>
                  <a:lnTo>
                    <a:pt x="1694624" y="1231"/>
                  </a:lnTo>
                  <a:lnTo>
                    <a:pt x="1672869" y="1231"/>
                  </a:lnTo>
                  <a:lnTo>
                    <a:pt x="1672869" y="73228"/>
                  </a:lnTo>
                  <a:lnTo>
                    <a:pt x="1686369" y="73228"/>
                  </a:lnTo>
                  <a:lnTo>
                    <a:pt x="1686369" y="16548"/>
                  </a:lnTo>
                  <a:lnTo>
                    <a:pt x="1700631" y="73228"/>
                  </a:lnTo>
                  <a:lnTo>
                    <a:pt x="1714614" y="73228"/>
                  </a:lnTo>
                  <a:lnTo>
                    <a:pt x="1728914" y="16548"/>
                  </a:lnTo>
                  <a:lnTo>
                    <a:pt x="1728914" y="73228"/>
                  </a:lnTo>
                  <a:lnTo>
                    <a:pt x="1742427" y="73228"/>
                  </a:lnTo>
                  <a:lnTo>
                    <a:pt x="1742427" y="1231"/>
                  </a:lnTo>
                  <a:close/>
                </a:path>
                <a:path w="2288540" h="94614">
                  <a:moveTo>
                    <a:pt x="1815477" y="1231"/>
                  </a:moveTo>
                  <a:lnTo>
                    <a:pt x="1800936" y="1231"/>
                  </a:lnTo>
                  <a:lnTo>
                    <a:pt x="1800936" y="46761"/>
                  </a:lnTo>
                  <a:lnTo>
                    <a:pt x="1800720" y="50825"/>
                  </a:lnTo>
                  <a:lnTo>
                    <a:pt x="1799869" y="55740"/>
                  </a:lnTo>
                  <a:lnTo>
                    <a:pt x="1798612" y="57810"/>
                  </a:lnTo>
                  <a:lnTo>
                    <a:pt x="1794421" y="61188"/>
                  </a:lnTo>
                  <a:lnTo>
                    <a:pt x="1791309" y="62026"/>
                  </a:lnTo>
                  <a:lnTo>
                    <a:pt x="1783130" y="62026"/>
                  </a:lnTo>
                  <a:lnTo>
                    <a:pt x="1772602" y="46418"/>
                  </a:lnTo>
                  <a:lnTo>
                    <a:pt x="1772602" y="1231"/>
                  </a:lnTo>
                  <a:lnTo>
                    <a:pt x="1758061" y="1231"/>
                  </a:lnTo>
                  <a:lnTo>
                    <a:pt x="1758061" y="47688"/>
                  </a:lnTo>
                  <a:lnTo>
                    <a:pt x="1758530" y="53784"/>
                  </a:lnTo>
                  <a:lnTo>
                    <a:pt x="1780755" y="74460"/>
                  </a:lnTo>
                  <a:lnTo>
                    <a:pt x="1793316" y="74460"/>
                  </a:lnTo>
                  <a:lnTo>
                    <a:pt x="1815477" y="47688"/>
                  </a:lnTo>
                  <a:lnTo>
                    <a:pt x="1815477" y="1231"/>
                  </a:lnTo>
                  <a:close/>
                </a:path>
                <a:path w="2288540" h="94614">
                  <a:moveTo>
                    <a:pt x="1885543" y="1231"/>
                  </a:moveTo>
                  <a:lnTo>
                    <a:pt x="1872043" y="1231"/>
                  </a:lnTo>
                  <a:lnTo>
                    <a:pt x="1872043" y="49301"/>
                  </a:lnTo>
                  <a:lnTo>
                    <a:pt x="1842566" y="1231"/>
                  </a:lnTo>
                  <a:lnTo>
                    <a:pt x="1828431" y="1231"/>
                  </a:lnTo>
                  <a:lnTo>
                    <a:pt x="1828431" y="73228"/>
                  </a:lnTo>
                  <a:lnTo>
                    <a:pt x="1841931" y="73228"/>
                  </a:lnTo>
                  <a:lnTo>
                    <a:pt x="1841931" y="26276"/>
                  </a:lnTo>
                  <a:lnTo>
                    <a:pt x="1870964" y="73228"/>
                  </a:lnTo>
                  <a:lnTo>
                    <a:pt x="1885543" y="73228"/>
                  </a:lnTo>
                  <a:lnTo>
                    <a:pt x="1885543" y="1231"/>
                  </a:lnTo>
                  <a:close/>
                </a:path>
                <a:path w="2288540" h="94614">
                  <a:moveTo>
                    <a:pt x="1918449" y="1231"/>
                  </a:moveTo>
                  <a:lnTo>
                    <a:pt x="1903907" y="1231"/>
                  </a:lnTo>
                  <a:lnTo>
                    <a:pt x="1903907" y="73228"/>
                  </a:lnTo>
                  <a:lnTo>
                    <a:pt x="1918449" y="73228"/>
                  </a:lnTo>
                  <a:lnTo>
                    <a:pt x="1918449" y="1231"/>
                  </a:lnTo>
                  <a:close/>
                </a:path>
                <a:path w="2288540" h="94614">
                  <a:moveTo>
                    <a:pt x="1992058" y="51231"/>
                  </a:moveTo>
                  <a:lnTo>
                    <a:pt x="1977974" y="46761"/>
                  </a:lnTo>
                  <a:lnTo>
                    <a:pt x="1976755" y="52031"/>
                  </a:lnTo>
                  <a:lnTo>
                    <a:pt x="1974761" y="55892"/>
                  </a:lnTo>
                  <a:lnTo>
                    <a:pt x="1969198" y="60794"/>
                  </a:lnTo>
                  <a:lnTo>
                    <a:pt x="1965871" y="62026"/>
                  </a:lnTo>
                  <a:lnTo>
                    <a:pt x="1956765" y="62026"/>
                  </a:lnTo>
                  <a:lnTo>
                    <a:pt x="1952510" y="60096"/>
                  </a:lnTo>
                  <a:lnTo>
                    <a:pt x="1945957" y="52362"/>
                  </a:lnTo>
                  <a:lnTo>
                    <a:pt x="1944331" y="45897"/>
                  </a:lnTo>
                  <a:lnTo>
                    <a:pt x="1944331" y="28206"/>
                  </a:lnTo>
                  <a:lnTo>
                    <a:pt x="1945982" y="22009"/>
                  </a:lnTo>
                  <a:lnTo>
                    <a:pt x="1952637" y="14338"/>
                  </a:lnTo>
                  <a:lnTo>
                    <a:pt x="1956968" y="12433"/>
                  </a:lnTo>
                  <a:lnTo>
                    <a:pt x="1966163" y="12433"/>
                  </a:lnTo>
                  <a:lnTo>
                    <a:pt x="1969439" y="13512"/>
                  </a:lnTo>
                  <a:lnTo>
                    <a:pt x="1974850" y="17830"/>
                  </a:lnTo>
                  <a:lnTo>
                    <a:pt x="1976628" y="20777"/>
                  </a:lnTo>
                  <a:lnTo>
                    <a:pt x="1977478" y="24511"/>
                  </a:lnTo>
                  <a:lnTo>
                    <a:pt x="1991868" y="21069"/>
                  </a:lnTo>
                  <a:lnTo>
                    <a:pt x="1990229" y="15303"/>
                  </a:lnTo>
                  <a:lnTo>
                    <a:pt x="1987765" y="10883"/>
                  </a:lnTo>
                  <a:lnTo>
                    <a:pt x="1979002" y="2603"/>
                  </a:lnTo>
                  <a:lnTo>
                    <a:pt x="1971852" y="0"/>
                  </a:lnTo>
                  <a:lnTo>
                    <a:pt x="1963039" y="0"/>
                  </a:lnTo>
                  <a:lnTo>
                    <a:pt x="1931657" y="21907"/>
                  </a:lnTo>
                  <a:lnTo>
                    <a:pt x="1929345" y="37871"/>
                  </a:lnTo>
                  <a:lnTo>
                    <a:pt x="1929917" y="45923"/>
                  </a:lnTo>
                  <a:lnTo>
                    <a:pt x="1962150" y="74460"/>
                  </a:lnTo>
                  <a:lnTo>
                    <a:pt x="1969871" y="74460"/>
                  </a:lnTo>
                  <a:lnTo>
                    <a:pt x="1976259" y="72542"/>
                  </a:lnTo>
                  <a:lnTo>
                    <a:pt x="1986305" y="64922"/>
                  </a:lnTo>
                  <a:lnTo>
                    <a:pt x="1989899" y="59093"/>
                  </a:lnTo>
                  <a:lnTo>
                    <a:pt x="1992058" y="51231"/>
                  </a:lnTo>
                  <a:close/>
                </a:path>
                <a:path w="2288540" h="94614">
                  <a:moveTo>
                    <a:pt x="2063927" y="73228"/>
                  </a:moveTo>
                  <a:lnTo>
                    <a:pt x="2057374" y="56870"/>
                  </a:lnTo>
                  <a:lnTo>
                    <a:pt x="2052523" y="44742"/>
                  </a:lnTo>
                  <a:lnTo>
                    <a:pt x="2041829" y="18021"/>
                  </a:lnTo>
                  <a:lnTo>
                    <a:pt x="2037168" y="6375"/>
                  </a:lnTo>
                  <a:lnTo>
                    <a:pt x="2037168" y="44742"/>
                  </a:lnTo>
                  <a:lnTo>
                    <a:pt x="2017522" y="44742"/>
                  </a:lnTo>
                  <a:lnTo>
                    <a:pt x="2027250" y="18021"/>
                  </a:lnTo>
                  <a:lnTo>
                    <a:pt x="2037168" y="44742"/>
                  </a:lnTo>
                  <a:lnTo>
                    <a:pt x="2037168" y="6375"/>
                  </a:lnTo>
                  <a:lnTo>
                    <a:pt x="2035111" y="1231"/>
                  </a:lnTo>
                  <a:lnTo>
                    <a:pt x="2019731" y="1231"/>
                  </a:lnTo>
                  <a:lnTo>
                    <a:pt x="1991690" y="73228"/>
                  </a:lnTo>
                  <a:lnTo>
                    <a:pt x="2007108" y="73228"/>
                  </a:lnTo>
                  <a:lnTo>
                    <a:pt x="2013064" y="56870"/>
                  </a:lnTo>
                  <a:lnTo>
                    <a:pt x="2041829" y="56870"/>
                  </a:lnTo>
                  <a:lnTo>
                    <a:pt x="2048116" y="73228"/>
                  </a:lnTo>
                  <a:lnTo>
                    <a:pt x="2063927" y="73228"/>
                  </a:lnTo>
                  <a:close/>
                </a:path>
                <a:path w="2288540" h="94614">
                  <a:moveTo>
                    <a:pt x="2118169" y="1231"/>
                  </a:moveTo>
                  <a:lnTo>
                    <a:pt x="2060943" y="1231"/>
                  </a:lnTo>
                  <a:lnTo>
                    <a:pt x="2060943" y="13411"/>
                  </a:lnTo>
                  <a:lnTo>
                    <a:pt x="2082317" y="13411"/>
                  </a:lnTo>
                  <a:lnTo>
                    <a:pt x="2082317" y="73228"/>
                  </a:lnTo>
                  <a:lnTo>
                    <a:pt x="2096858" y="73228"/>
                  </a:lnTo>
                  <a:lnTo>
                    <a:pt x="2096858" y="13411"/>
                  </a:lnTo>
                  <a:lnTo>
                    <a:pt x="2118169" y="13411"/>
                  </a:lnTo>
                  <a:lnTo>
                    <a:pt x="2118169" y="1231"/>
                  </a:lnTo>
                  <a:close/>
                </a:path>
                <a:path w="2288540" h="94614">
                  <a:moveTo>
                    <a:pt x="2135111" y="1231"/>
                  </a:moveTo>
                  <a:lnTo>
                    <a:pt x="2120557" y="1231"/>
                  </a:lnTo>
                  <a:lnTo>
                    <a:pt x="2120557" y="73228"/>
                  </a:lnTo>
                  <a:lnTo>
                    <a:pt x="2135111" y="73228"/>
                  </a:lnTo>
                  <a:lnTo>
                    <a:pt x="2135111" y="1231"/>
                  </a:lnTo>
                  <a:close/>
                </a:path>
                <a:path w="2288540" h="94614">
                  <a:moveTo>
                    <a:pt x="2215438" y="37172"/>
                  </a:moveTo>
                  <a:lnTo>
                    <a:pt x="2207857" y="12433"/>
                  </a:lnTo>
                  <a:lnTo>
                    <a:pt x="2205888" y="9880"/>
                  </a:lnTo>
                  <a:lnTo>
                    <a:pt x="2200706" y="5562"/>
                  </a:lnTo>
                  <a:lnTo>
                    <a:pt x="2200427" y="5422"/>
                  </a:lnTo>
                  <a:lnTo>
                    <a:pt x="2200427" y="28727"/>
                  </a:lnTo>
                  <a:lnTo>
                    <a:pt x="2200351" y="45580"/>
                  </a:lnTo>
                  <a:lnTo>
                    <a:pt x="2198560" y="51600"/>
                  </a:lnTo>
                  <a:lnTo>
                    <a:pt x="2191131" y="59944"/>
                  </a:lnTo>
                  <a:lnTo>
                    <a:pt x="2186368" y="62026"/>
                  </a:lnTo>
                  <a:lnTo>
                    <a:pt x="2174786" y="62026"/>
                  </a:lnTo>
                  <a:lnTo>
                    <a:pt x="2170023" y="59944"/>
                  </a:lnTo>
                  <a:lnTo>
                    <a:pt x="2162543" y="51600"/>
                  </a:lnTo>
                  <a:lnTo>
                    <a:pt x="2160727" y="45808"/>
                  </a:lnTo>
                  <a:lnTo>
                    <a:pt x="2160625" y="28727"/>
                  </a:lnTo>
                  <a:lnTo>
                    <a:pt x="2162429" y="22694"/>
                  </a:lnTo>
                  <a:lnTo>
                    <a:pt x="2169757" y="14478"/>
                  </a:lnTo>
                  <a:lnTo>
                    <a:pt x="2174595" y="12433"/>
                  </a:lnTo>
                  <a:lnTo>
                    <a:pt x="2186571" y="12433"/>
                  </a:lnTo>
                  <a:lnTo>
                    <a:pt x="2191385" y="14478"/>
                  </a:lnTo>
                  <a:lnTo>
                    <a:pt x="2197798" y="21678"/>
                  </a:lnTo>
                  <a:lnTo>
                    <a:pt x="2198636" y="22694"/>
                  </a:lnTo>
                  <a:lnTo>
                    <a:pt x="2200427" y="28727"/>
                  </a:lnTo>
                  <a:lnTo>
                    <a:pt x="2200427" y="5422"/>
                  </a:lnTo>
                  <a:lnTo>
                    <a:pt x="2194737" y="2476"/>
                  </a:lnTo>
                  <a:lnTo>
                    <a:pt x="2187981" y="622"/>
                  </a:lnTo>
                  <a:lnTo>
                    <a:pt x="2180425" y="0"/>
                  </a:lnTo>
                  <a:lnTo>
                    <a:pt x="2174570" y="0"/>
                  </a:lnTo>
                  <a:lnTo>
                    <a:pt x="2145601" y="30340"/>
                  </a:lnTo>
                  <a:lnTo>
                    <a:pt x="2145601" y="37668"/>
                  </a:lnTo>
                  <a:lnTo>
                    <a:pt x="2146160" y="45339"/>
                  </a:lnTo>
                  <a:lnTo>
                    <a:pt x="2146185" y="45808"/>
                  </a:lnTo>
                  <a:lnTo>
                    <a:pt x="2147938" y="52870"/>
                  </a:lnTo>
                  <a:lnTo>
                    <a:pt x="2147963" y="53009"/>
                  </a:lnTo>
                  <a:lnTo>
                    <a:pt x="2150935" y="59296"/>
                  </a:lnTo>
                  <a:lnTo>
                    <a:pt x="2180628" y="74460"/>
                  </a:lnTo>
                  <a:lnTo>
                    <a:pt x="2188108" y="73850"/>
                  </a:lnTo>
                  <a:lnTo>
                    <a:pt x="2214791" y="45808"/>
                  </a:lnTo>
                  <a:lnTo>
                    <a:pt x="2215426" y="37668"/>
                  </a:lnTo>
                  <a:lnTo>
                    <a:pt x="2215438" y="37172"/>
                  </a:lnTo>
                  <a:close/>
                </a:path>
                <a:path w="2288540" h="94614">
                  <a:moveTo>
                    <a:pt x="2287981" y="1231"/>
                  </a:moveTo>
                  <a:lnTo>
                    <a:pt x="2274481" y="1231"/>
                  </a:lnTo>
                  <a:lnTo>
                    <a:pt x="2274481" y="49301"/>
                  </a:lnTo>
                  <a:lnTo>
                    <a:pt x="2245004" y="1231"/>
                  </a:lnTo>
                  <a:lnTo>
                    <a:pt x="2230869" y="1231"/>
                  </a:lnTo>
                  <a:lnTo>
                    <a:pt x="2230869" y="73228"/>
                  </a:lnTo>
                  <a:lnTo>
                    <a:pt x="2244369" y="73228"/>
                  </a:lnTo>
                  <a:lnTo>
                    <a:pt x="2244369" y="26276"/>
                  </a:lnTo>
                  <a:lnTo>
                    <a:pt x="2273401" y="73228"/>
                  </a:lnTo>
                  <a:lnTo>
                    <a:pt x="2287981" y="73228"/>
                  </a:lnTo>
                  <a:lnTo>
                    <a:pt x="2287981" y="1231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9" name="object 99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8" name="object 9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1494375" y="6472894"/>
            <a:ext cx="89636" cy="646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401" y="431037"/>
            <a:ext cx="123126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b="1">
                <a:solidFill>
                  <a:srgbClr val="0F89C6"/>
                </a:solidFill>
                <a:latin typeface="Arial"/>
                <a:cs typeface="Arial"/>
              </a:rPr>
              <a:t>WHO</a:t>
            </a:r>
            <a:r>
              <a:rPr dirty="0" sz="900" spc="-5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b="1">
                <a:solidFill>
                  <a:srgbClr val="0F89C6"/>
                </a:solidFill>
                <a:latin typeface="Arial"/>
                <a:cs typeface="Arial"/>
              </a:rPr>
              <a:t>WE</a:t>
            </a:r>
            <a:r>
              <a:rPr dirty="0" sz="900" spc="15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20" b="1">
                <a:solidFill>
                  <a:srgbClr val="0F89C6"/>
                </a:solidFill>
                <a:latin typeface="Arial"/>
                <a:cs typeface="Arial"/>
              </a:rPr>
              <a:t>WORK</a:t>
            </a:r>
            <a:r>
              <a:rPr dirty="0" sz="900" spc="-3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20" b="1">
                <a:solidFill>
                  <a:srgbClr val="0F89C6"/>
                </a:solidFill>
                <a:latin typeface="Arial"/>
                <a:cs typeface="Arial"/>
              </a:rPr>
              <a:t>WITH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17649" y="792302"/>
            <a:ext cx="4257675" cy="6038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800" spc="-20">
                <a:solidFill>
                  <a:srgbClr val="063B5A"/>
                </a:solidFill>
              </a:rPr>
              <a:t>I</a:t>
            </a:r>
            <a:r>
              <a:rPr dirty="0" sz="3800" spc="-200">
                <a:solidFill>
                  <a:srgbClr val="063B5A"/>
                </a:solidFill>
              </a:rPr>
              <a:t>n</a:t>
            </a:r>
            <a:r>
              <a:rPr dirty="0" sz="3800" spc="-105">
                <a:solidFill>
                  <a:srgbClr val="063B5A"/>
                </a:solidFill>
              </a:rPr>
              <a:t>d</a:t>
            </a:r>
            <a:r>
              <a:rPr dirty="0" sz="3800" spc="-130">
                <a:solidFill>
                  <a:srgbClr val="063B5A"/>
                </a:solidFill>
              </a:rPr>
              <a:t>u</a:t>
            </a:r>
            <a:r>
              <a:rPr dirty="0" sz="3800" spc="-580">
                <a:solidFill>
                  <a:srgbClr val="063B5A"/>
                </a:solidFill>
              </a:rPr>
              <a:t>s</a:t>
            </a:r>
            <a:r>
              <a:rPr dirty="0" sz="3800" spc="-105">
                <a:solidFill>
                  <a:srgbClr val="063B5A"/>
                </a:solidFill>
              </a:rPr>
              <a:t>t</a:t>
            </a:r>
            <a:r>
              <a:rPr dirty="0" sz="3800" spc="-150">
                <a:solidFill>
                  <a:srgbClr val="063B5A"/>
                </a:solidFill>
              </a:rPr>
              <a:t>r</a:t>
            </a:r>
            <a:r>
              <a:rPr dirty="0" sz="3800" spc="-65">
                <a:solidFill>
                  <a:srgbClr val="063B5A"/>
                </a:solidFill>
              </a:rPr>
              <a:t>i</a:t>
            </a:r>
            <a:r>
              <a:rPr dirty="0" sz="3800" spc="-70">
                <a:solidFill>
                  <a:srgbClr val="063B5A"/>
                </a:solidFill>
              </a:rPr>
              <a:t>e</a:t>
            </a:r>
            <a:r>
              <a:rPr dirty="0" sz="3800" spc="-20">
                <a:solidFill>
                  <a:srgbClr val="063B5A"/>
                </a:solidFill>
              </a:rPr>
              <a:t>s</a:t>
            </a:r>
            <a:r>
              <a:rPr dirty="0" sz="3800" spc="-635">
                <a:solidFill>
                  <a:srgbClr val="063B5A"/>
                </a:solidFill>
              </a:rPr>
              <a:t> </a:t>
            </a:r>
            <a:r>
              <a:rPr dirty="0" sz="3800">
                <a:solidFill>
                  <a:srgbClr val="063B5A"/>
                </a:solidFill>
              </a:rPr>
              <a:t>We</a:t>
            </a:r>
            <a:r>
              <a:rPr dirty="0" sz="3800" spc="-145">
                <a:solidFill>
                  <a:srgbClr val="063B5A"/>
                </a:solidFill>
              </a:rPr>
              <a:t> </a:t>
            </a:r>
            <a:r>
              <a:rPr dirty="0" sz="3800" spc="-500">
                <a:solidFill>
                  <a:srgbClr val="063B5A"/>
                </a:solidFill>
              </a:rPr>
              <a:t>S</a:t>
            </a:r>
            <a:r>
              <a:rPr dirty="0" sz="3800" spc="-55">
                <a:solidFill>
                  <a:srgbClr val="063B5A"/>
                </a:solidFill>
              </a:rPr>
              <a:t>e</a:t>
            </a:r>
            <a:r>
              <a:rPr dirty="0" sz="3800" spc="-65">
                <a:solidFill>
                  <a:srgbClr val="063B5A"/>
                </a:solidFill>
              </a:rPr>
              <a:t>r</a:t>
            </a:r>
            <a:r>
              <a:rPr dirty="0" sz="3800" spc="-175">
                <a:solidFill>
                  <a:srgbClr val="063B5A"/>
                </a:solidFill>
              </a:rPr>
              <a:t>v</a:t>
            </a:r>
            <a:r>
              <a:rPr dirty="0" sz="3800" spc="45">
                <a:solidFill>
                  <a:srgbClr val="063B5A"/>
                </a:solidFill>
              </a:rPr>
              <a:t>e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743712" y="1959864"/>
            <a:ext cx="3169920" cy="883919"/>
            <a:chOff x="743712" y="1959864"/>
            <a:chExt cx="3169920" cy="883919"/>
          </a:xfrm>
        </p:grpSpPr>
        <p:sp>
          <p:nvSpPr>
            <p:cNvPr id="5" name="object 5"/>
            <p:cNvSpPr/>
            <p:nvPr/>
          </p:nvSpPr>
          <p:spPr>
            <a:xfrm>
              <a:off x="75133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309981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11" y="835193"/>
                  </a:lnTo>
                  <a:lnTo>
                    <a:pt x="16068" y="852630"/>
                  </a:lnTo>
                  <a:lnTo>
                    <a:pt x="33507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5133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507" y="864375"/>
                  </a:lnTo>
                  <a:lnTo>
                    <a:pt x="16068" y="852630"/>
                  </a:lnTo>
                  <a:lnTo>
                    <a:pt x="4311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122" y="2222004"/>
              <a:ext cx="530351" cy="53035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51331" y="1967483"/>
            <a:ext cx="3154680" cy="868680"/>
          </a:xfrm>
          <a:prstGeom prst="rect">
            <a:avLst/>
          </a:prstGeom>
        </p:spPr>
        <p:txBody>
          <a:bodyPr wrap="square" lIns="0" tIns="1568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35"/>
              </a:spcBef>
            </a:pPr>
            <a:endParaRPr sz="1250">
              <a:latin typeface="Times New Roman"/>
              <a:cs typeface="Times New Roman"/>
            </a:endParaRPr>
          </a:p>
          <a:p>
            <a:pPr marL="958850">
              <a:lnSpc>
                <a:spcPct val="100000"/>
              </a:lnSpc>
            </a:pPr>
            <a:r>
              <a:rPr dirty="0" sz="1250" spc="-80" b="1">
                <a:solidFill>
                  <a:srgbClr val="063B5A"/>
                </a:solidFill>
                <a:latin typeface="Arial"/>
                <a:cs typeface="Arial"/>
              </a:rPr>
              <a:t>01.</a:t>
            </a:r>
            <a:r>
              <a:rPr dirty="0" sz="1250" spc="-9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30" b="1">
                <a:solidFill>
                  <a:srgbClr val="063B5A"/>
                </a:solidFill>
                <a:latin typeface="Arial"/>
                <a:cs typeface="Arial"/>
              </a:rPr>
              <a:t>Retail</a:t>
            </a:r>
            <a:r>
              <a:rPr dirty="0" sz="1250" spc="-3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250" spc="2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eCommerce</a:t>
            </a:r>
            <a:endParaRPr sz="1250">
              <a:latin typeface="Arial"/>
              <a:cs typeface="Arial"/>
            </a:endParaRPr>
          </a:p>
          <a:p>
            <a:pPr marL="958850" marR="459740">
              <a:lnSpc>
                <a:spcPts val="1010"/>
              </a:lnSpc>
              <a:spcBef>
                <a:spcPts val="645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47032" y="1959864"/>
            <a:ext cx="3169920" cy="883919"/>
            <a:chOff x="4447032" y="1959864"/>
            <a:chExt cx="3169920" cy="883919"/>
          </a:xfrm>
        </p:grpSpPr>
        <p:sp>
          <p:nvSpPr>
            <p:cNvPr id="10" name="object 10"/>
            <p:cNvSpPr/>
            <p:nvPr/>
          </p:nvSpPr>
          <p:spPr>
            <a:xfrm>
              <a:off x="445465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3099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45465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7435" y="2222004"/>
              <a:ext cx="530351" cy="53035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454652" y="1967483"/>
            <a:ext cx="3154680" cy="868680"/>
          </a:xfrm>
          <a:prstGeom prst="rect">
            <a:avLst/>
          </a:prstGeom>
        </p:spPr>
        <p:txBody>
          <a:bodyPr wrap="square" lIns="0" tIns="1568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35"/>
              </a:spcBef>
            </a:pPr>
            <a:endParaRPr sz="1250">
              <a:latin typeface="Times New Roman"/>
              <a:cs typeface="Times New Roman"/>
            </a:endParaRPr>
          </a:p>
          <a:p>
            <a:pPr marL="959485">
              <a:lnSpc>
                <a:spcPct val="100000"/>
              </a:lnSpc>
            </a:pP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02.</a:t>
            </a:r>
            <a:r>
              <a:rPr dirty="0" sz="1250" spc="-3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45" b="1">
                <a:solidFill>
                  <a:srgbClr val="063B5A"/>
                </a:solidFill>
                <a:latin typeface="Arial"/>
                <a:cs typeface="Arial"/>
              </a:rPr>
              <a:t>Hospitality</a:t>
            </a:r>
            <a:r>
              <a:rPr dirty="0" sz="1250" spc="-13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250" spc="6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20" b="1">
                <a:solidFill>
                  <a:srgbClr val="063B5A"/>
                </a:solidFill>
                <a:latin typeface="Arial"/>
                <a:cs typeface="Arial"/>
              </a:rPr>
              <a:t>Food</a:t>
            </a:r>
            <a:endParaRPr sz="1250">
              <a:latin typeface="Arial"/>
              <a:cs typeface="Arial"/>
            </a:endParaRPr>
          </a:p>
          <a:p>
            <a:pPr marL="960119" marR="458470">
              <a:lnSpc>
                <a:spcPts val="1010"/>
              </a:lnSpc>
              <a:spcBef>
                <a:spcPts val="645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50352" y="1959864"/>
            <a:ext cx="3169920" cy="883919"/>
            <a:chOff x="8150352" y="1959864"/>
            <a:chExt cx="3169920" cy="883919"/>
          </a:xfrm>
        </p:grpSpPr>
        <p:sp>
          <p:nvSpPr>
            <p:cNvPr id="15" name="object 15"/>
            <p:cNvSpPr/>
            <p:nvPr/>
          </p:nvSpPr>
          <p:spPr>
            <a:xfrm>
              <a:off x="815797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3099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8157972" y="196748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8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30780" y="2222004"/>
              <a:ext cx="530351" cy="53035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157971" y="1967483"/>
            <a:ext cx="3154680" cy="868680"/>
          </a:xfrm>
          <a:prstGeom prst="rect">
            <a:avLst/>
          </a:prstGeom>
        </p:spPr>
        <p:txBody>
          <a:bodyPr wrap="square" lIns="0" tIns="1568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35"/>
              </a:spcBef>
            </a:pPr>
            <a:endParaRPr sz="125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</a:pP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03.</a:t>
            </a:r>
            <a:r>
              <a:rPr dirty="0" sz="1250" spc="-9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35" b="1">
                <a:solidFill>
                  <a:srgbClr val="063B5A"/>
                </a:solidFill>
                <a:latin typeface="Arial"/>
                <a:cs typeface="Arial"/>
              </a:rPr>
              <a:t>Health</a:t>
            </a:r>
            <a:r>
              <a:rPr dirty="0" sz="1250" spc="-4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250" spc="-4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Wellness</a:t>
            </a:r>
            <a:endParaRPr sz="1250">
              <a:latin typeface="Arial"/>
              <a:cs typeface="Arial"/>
            </a:endParaRPr>
          </a:p>
          <a:p>
            <a:pPr marL="960755" marR="457834">
              <a:lnSpc>
                <a:spcPts val="1010"/>
              </a:lnSpc>
              <a:spcBef>
                <a:spcPts val="645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43712" y="3285744"/>
            <a:ext cx="3169920" cy="883919"/>
            <a:chOff x="743712" y="3285744"/>
            <a:chExt cx="3169920" cy="883919"/>
          </a:xfrm>
        </p:grpSpPr>
        <p:sp>
          <p:nvSpPr>
            <p:cNvPr id="20" name="object 20"/>
            <p:cNvSpPr/>
            <p:nvPr/>
          </p:nvSpPr>
          <p:spPr>
            <a:xfrm>
              <a:off x="75133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309981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11" y="835193"/>
                  </a:lnTo>
                  <a:lnTo>
                    <a:pt x="16068" y="852630"/>
                  </a:lnTo>
                  <a:lnTo>
                    <a:pt x="33507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5133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507" y="864375"/>
                  </a:lnTo>
                  <a:lnTo>
                    <a:pt x="16068" y="852630"/>
                  </a:lnTo>
                  <a:lnTo>
                    <a:pt x="4311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4122" y="3547872"/>
              <a:ext cx="530351" cy="53035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51331" y="3293364"/>
            <a:ext cx="3154680" cy="868680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958850">
              <a:lnSpc>
                <a:spcPct val="100000"/>
              </a:lnSpc>
            </a:pP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04.</a:t>
            </a:r>
            <a:r>
              <a:rPr dirty="0" sz="1250" spc="-7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45" b="1">
                <a:solidFill>
                  <a:srgbClr val="063B5A"/>
                </a:solidFill>
                <a:latin typeface="Arial"/>
                <a:cs typeface="Arial"/>
              </a:rPr>
              <a:t>BFSI</a:t>
            </a:r>
            <a:r>
              <a:rPr dirty="0" sz="1250" spc="-6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250" spc="2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Fintech</a:t>
            </a:r>
            <a:endParaRPr sz="1250">
              <a:latin typeface="Arial"/>
              <a:cs typeface="Arial"/>
            </a:endParaRPr>
          </a:p>
          <a:p>
            <a:pPr marL="958850" marR="459740">
              <a:lnSpc>
                <a:spcPts val="1010"/>
              </a:lnSpc>
              <a:spcBef>
                <a:spcPts val="640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447032" y="3285744"/>
            <a:ext cx="3169920" cy="883919"/>
            <a:chOff x="4447032" y="3285744"/>
            <a:chExt cx="3169920" cy="883919"/>
          </a:xfrm>
        </p:grpSpPr>
        <p:sp>
          <p:nvSpPr>
            <p:cNvPr id="25" name="object 25"/>
            <p:cNvSpPr/>
            <p:nvPr/>
          </p:nvSpPr>
          <p:spPr>
            <a:xfrm>
              <a:off x="445465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3099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45465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7435" y="3547872"/>
              <a:ext cx="530351" cy="53035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454652" y="3293364"/>
            <a:ext cx="3154680" cy="868680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959485">
              <a:lnSpc>
                <a:spcPct val="100000"/>
              </a:lnSpc>
            </a:pP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05.</a:t>
            </a:r>
            <a:r>
              <a:rPr dirty="0" sz="1250" spc="-2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65" b="1">
                <a:solidFill>
                  <a:srgbClr val="063B5A"/>
                </a:solidFill>
                <a:latin typeface="Arial"/>
                <a:cs typeface="Arial"/>
              </a:rPr>
              <a:t>Professional</a:t>
            </a:r>
            <a:r>
              <a:rPr dirty="0" sz="1250" spc="-10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Services</a:t>
            </a:r>
            <a:endParaRPr sz="1250">
              <a:latin typeface="Arial"/>
              <a:cs typeface="Arial"/>
            </a:endParaRPr>
          </a:p>
          <a:p>
            <a:pPr marL="960119" marR="458470">
              <a:lnSpc>
                <a:spcPts val="1010"/>
              </a:lnSpc>
              <a:spcBef>
                <a:spcPts val="640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150352" y="3285744"/>
            <a:ext cx="3169920" cy="883919"/>
            <a:chOff x="8150352" y="3285744"/>
            <a:chExt cx="3169920" cy="883919"/>
          </a:xfrm>
        </p:grpSpPr>
        <p:sp>
          <p:nvSpPr>
            <p:cNvPr id="30" name="object 30"/>
            <p:cNvSpPr/>
            <p:nvPr/>
          </p:nvSpPr>
          <p:spPr>
            <a:xfrm>
              <a:off x="815797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3099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813815"/>
                  </a:lnTo>
                  <a:lnTo>
                    <a:pt x="4304" y="835193"/>
                  </a:lnTo>
                  <a:lnTo>
                    <a:pt x="16049" y="852630"/>
                  </a:lnTo>
                  <a:lnTo>
                    <a:pt x="33486" y="864375"/>
                  </a:lnTo>
                  <a:lnTo>
                    <a:pt x="54864" y="868679"/>
                  </a:lnTo>
                  <a:lnTo>
                    <a:pt x="3099816" y="868679"/>
                  </a:lnTo>
                  <a:lnTo>
                    <a:pt x="3121193" y="864375"/>
                  </a:lnTo>
                  <a:lnTo>
                    <a:pt x="3138630" y="852630"/>
                  </a:lnTo>
                  <a:lnTo>
                    <a:pt x="3150375" y="835193"/>
                  </a:lnTo>
                  <a:lnTo>
                    <a:pt x="3154680" y="813815"/>
                  </a:lnTo>
                  <a:lnTo>
                    <a:pt x="3154680" y="54863"/>
                  </a:lnTo>
                  <a:lnTo>
                    <a:pt x="3150375" y="33486"/>
                  </a:lnTo>
                  <a:lnTo>
                    <a:pt x="3138630" y="16049"/>
                  </a:lnTo>
                  <a:lnTo>
                    <a:pt x="3121193" y="4304"/>
                  </a:lnTo>
                  <a:lnTo>
                    <a:pt x="3099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8157972" y="3293364"/>
              <a:ext cx="3154680" cy="868680"/>
            </a:xfrm>
            <a:custGeom>
              <a:avLst/>
              <a:gdLst/>
              <a:ahLst/>
              <a:cxnLst/>
              <a:rect l="l" t="t" r="r" b="b"/>
              <a:pathLst>
                <a:path w="3154679" h="868679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3099816" y="0"/>
                  </a:lnTo>
                  <a:lnTo>
                    <a:pt x="3121193" y="4304"/>
                  </a:lnTo>
                  <a:lnTo>
                    <a:pt x="3138630" y="16049"/>
                  </a:lnTo>
                  <a:lnTo>
                    <a:pt x="3150375" y="33486"/>
                  </a:lnTo>
                  <a:lnTo>
                    <a:pt x="3154680" y="54863"/>
                  </a:lnTo>
                  <a:lnTo>
                    <a:pt x="3154680" y="813815"/>
                  </a:lnTo>
                  <a:lnTo>
                    <a:pt x="3150375" y="835193"/>
                  </a:lnTo>
                  <a:lnTo>
                    <a:pt x="3138630" y="852630"/>
                  </a:lnTo>
                  <a:lnTo>
                    <a:pt x="3121193" y="864375"/>
                  </a:lnTo>
                  <a:lnTo>
                    <a:pt x="3099816" y="868679"/>
                  </a:lnTo>
                  <a:lnTo>
                    <a:pt x="54864" y="868679"/>
                  </a:lnTo>
                  <a:lnTo>
                    <a:pt x="33486" y="864375"/>
                  </a:lnTo>
                  <a:lnTo>
                    <a:pt x="16049" y="852630"/>
                  </a:lnTo>
                  <a:lnTo>
                    <a:pt x="4304" y="835193"/>
                  </a:lnTo>
                  <a:lnTo>
                    <a:pt x="0" y="81381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30780" y="3547872"/>
              <a:ext cx="530351" cy="53035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8157971" y="3293364"/>
            <a:ext cx="3154680" cy="868680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</a:pPr>
            <a:r>
              <a:rPr dirty="0" sz="1250" b="1">
                <a:solidFill>
                  <a:srgbClr val="063B5A"/>
                </a:solidFill>
                <a:latin typeface="Arial"/>
                <a:cs typeface="Arial"/>
              </a:rPr>
              <a:t>06.</a:t>
            </a:r>
            <a:r>
              <a:rPr dirty="0" sz="1250" spc="-7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250" spc="-10" b="1">
                <a:solidFill>
                  <a:srgbClr val="063B5A"/>
                </a:solidFill>
                <a:latin typeface="Arial"/>
                <a:cs typeface="Arial"/>
              </a:rPr>
              <a:t>Education</a:t>
            </a:r>
            <a:endParaRPr sz="1250">
              <a:latin typeface="Arial"/>
              <a:cs typeface="Arial"/>
            </a:endParaRPr>
          </a:p>
          <a:p>
            <a:pPr marL="960755" marR="457834">
              <a:lnSpc>
                <a:spcPts val="1010"/>
              </a:lnSpc>
              <a:spcBef>
                <a:spcPts val="640"/>
              </a:spcBef>
            </a:pP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Media</a:t>
            </a:r>
            <a:r>
              <a:rPr dirty="0" sz="85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planning</a:t>
            </a:r>
            <a:r>
              <a:rPr dirty="0" sz="850" spc="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adapted</a:t>
            </a:r>
            <a:r>
              <a:rPr dirty="0" sz="85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to</a:t>
            </a:r>
            <a:r>
              <a:rPr dirty="0" sz="85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category,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objective</a:t>
            </a:r>
            <a:r>
              <a:rPr dirty="0" sz="85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85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customer</a:t>
            </a:r>
            <a:r>
              <a:rPr dirty="0" sz="85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536575"/>
                </a:solidFill>
                <a:latin typeface="Arial"/>
                <a:cs typeface="Arial"/>
              </a:rPr>
              <a:t>journey.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71344" y="5251703"/>
            <a:ext cx="7513320" cy="518159"/>
            <a:chOff x="2371344" y="5251703"/>
            <a:chExt cx="7513320" cy="518159"/>
          </a:xfrm>
        </p:grpSpPr>
        <p:sp>
          <p:nvSpPr>
            <p:cNvPr id="35" name="object 35"/>
            <p:cNvSpPr/>
            <p:nvPr/>
          </p:nvSpPr>
          <p:spPr>
            <a:xfrm>
              <a:off x="2378964" y="5259323"/>
              <a:ext cx="7498080" cy="502920"/>
            </a:xfrm>
            <a:custGeom>
              <a:avLst/>
              <a:gdLst/>
              <a:ahLst/>
              <a:cxnLst/>
              <a:rect l="l" t="t" r="r" b="b"/>
              <a:pathLst>
                <a:path w="7498080" h="502920">
                  <a:moveTo>
                    <a:pt x="74432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448055"/>
                  </a:lnTo>
                  <a:lnTo>
                    <a:pt x="4304" y="469412"/>
                  </a:lnTo>
                  <a:lnTo>
                    <a:pt x="16049" y="486851"/>
                  </a:lnTo>
                  <a:lnTo>
                    <a:pt x="33486" y="498608"/>
                  </a:lnTo>
                  <a:lnTo>
                    <a:pt x="54864" y="502919"/>
                  </a:lnTo>
                  <a:lnTo>
                    <a:pt x="7443216" y="502919"/>
                  </a:lnTo>
                  <a:lnTo>
                    <a:pt x="7464593" y="498608"/>
                  </a:lnTo>
                  <a:lnTo>
                    <a:pt x="7482030" y="486851"/>
                  </a:lnTo>
                  <a:lnTo>
                    <a:pt x="7493775" y="469412"/>
                  </a:lnTo>
                  <a:lnTo>
                    <a:pt x="7498080" y="448055"/>
                  </a:lnTo>
                  <a:lnTo>
                    <a:pt x="7498080" y="54863"/>
                  </a:lnTo>
                  <a:lnTo>
                    <a:pt x="7493775" y="33486"/>
                  </a:lnTo>
                  <a:lnTo>
                    <a:pt x="7482030" y="16049"/>
                  </a:lnTo>
                  <a:lnTo>
                    <a:pt x="7464593" y="4304"/>
                  </a:lnTo>
                  <a:lnTo>
                    <a:pt x="74432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2378964" y="5259323"/>
              <a:ext cx="7498080" cy="502920"/>
            </a:xfrm>
            <a:custGeom>
              <a:avLst/>
              <a:gdLst/>
              <a:ahLst/>
              <a:cxnLst/>
              <a:rect l="l" t="t" r="r" b="b"/>
              <a:pathLst>
                <a:path w="7498080" h="50292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7443216" y="0"/>
                  </a:lnTo>
                  <a:lnTo>
                    <a:pt x="7464593" y="4304"/>
                  </a:lnTo>
                  <a:lnTo>
                    <a:pt x="7482030" y="16049"/>
                  </a:lnTo>
                  <a:lnTo>
                    <a:pt x="7493775" y="33486"/>
                  </a:lnTo>
                  <a:lnTo>
                    <a:pt x="7498080" y="54863"/>
                  </a:lnTo>
                  <a:lnTo>
                    <a:pt x="7498080" y="448055"/>
                  </a:lnTo>
                  <a:lnTo>
                    <a:pt x="7493775" y="469412"/>
                  </a:lnTo>
                  <a:lnTo>
                    <a:pt x="7482030" y="486851"/>
                  </a:lnTo>
                  <a:lnTo>
                    <a:pt x="7464593" y="498608"/>
                  </a:lnTo>
                  <a:lnTo>
                    <a:pt x="7443216" y="502919"/>
                  </a:lnTo>
                  <a:lnTo>
                    <a:pt x="54864" y="502919"/>
                  </a:lnTo>
                  <a:lnTo>
                    <a:pt x="33486" y="498608"/>
                  </a:lnTo>
                  <a:lnTo>
                    <a:pt x="16049" y="486851"/>
                  </a:lnTo>
                  <a:lnTo>
                    <a:pt x="4304" y="469412"/>
                  </a:lnTo>
                  <a:lnTo>
                    <a:pt x="0" y="44805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2378964" y="5259323"/>
            <a:ext cx="7498080" cy="502920"/>
          </a:xfrm>
          <a:prstGeom prst="rect">
            <a:avLst/>
          </a:prstGeom>
        </p:spPr>
        <p:txBody>
          <a:bodyPr wrap="square" lIns="0" tIns="14732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1160"/>
              </a:spcBef>
            </a:pPr>
            <a:r>
              <a:rPr dirty="0" sz="1050" b="1" i="1">
                <a:solidFill>
                  <a:srgbClr val="063B5A"/>
                </a:solidFill>
                <a:latin typeface="Arial"/>
                <a:cs typeface="Arial"/>
              </a:rPr>
              <a:t>One</a:t>
            </a:r>
            <a:r>
              <a:rPr dirty="0" sz="1050" spc="-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45" b="1" i="1">
                <a:solidFill>
                  <a:srgbClr val="063B5A"/>
                </a:solidFill>
                <a:latin typeface="Arial"/>
                <a:cs typeface="Arial"/>
              </a:rPr>
              <a:t>planning</a:t>
            </a:r>
            <a:r>
              <a:rPr dirty="0" sz="1050" spc="-1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60" b="1" i="1">
                <a:solidFill>
                  <a:srgbClr val="063B5A"/>
                </a:solidFill>
                <a:latin typeface="Arial"/>
                <a:cs typeface="Arial"/>
              </a:rPr>
              <a:t>lens,</a:t>
            </a:r>
            <a:r>
              <a:rPr dirty="0" sz="1050" spc="-1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40" b="1" i="1">
                <a:solidFill>
                  <a:srgbClr val="063B5A"/>
                </a:solidFill>
                <a:latin typeface="Arial"/>
                <a:cs typeface="Arial"/>
              </a:rPr>
              <a:t>tailored</a:t>
            </a:r>
            <a:r>
              <a:rPr dirty="0" sz="1050" spc="-1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25" b="1" i="1">
                <a:solidFill>
                  <a:srgbClr val="063B5A"/>
                </a:solidFill>
                <a:latin typeface="Arial"/>
                <a:cs typeface="Arial"/>
              </a:rPr>
              <a:t>for</a:t>
            </a:r>
            <a:r>
              <a:rPr dirty="0" sz="1050" spc="-2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45" b="1" i="1">
                <a:solidFill>
                  <a:srgbClr val="063B5A"/>
                </a:solidFill>
                <a:latin typeface="Arial"/>
                <a:cs typeface="Arial"/>
              </a:rPr>
              <a:t>different</a:t>
            </a:r>
            <a:r>
              <a:rPr dirty="0" sz="1050" spc="-6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55" b="1" i="1">
                <a:solidFill>
                  <a:srgbClr val="063B5A"/>
                </a:solidFill>
                <a:latin typeface="Arial"/>
                <a:cs typeface="Arial"/>
              </a:rPr>
              <a:t>consumer</a:t>
            </a:r>
            <a:r>
              <a:rPr dirty="0" sz="1050" spc="-10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10" b="1" i="1">
                <a:solidFill>
                  <a:srgbClr val="063B5A"/>
                </a:solidFill>
                <a:latin typeface="Arial"/>
                <a:cs typeface="Arial"/>
              </a:rPr>
              <a:t>journeys.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1478006" y="6435340"/>
            <a:ext cx="12382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536575"/>
                </a:solidFill>
                <a:latin typeface="Arial"/>
                <a:cs typeface="Arial"/>
              </a:rPr>
              <a:t>20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401" y="431037"/>
            <a:ext cx="4870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b="1">
                <a:solidFill>
                  <a:srgbClr val="0F89C6"/>
                </a:solidFill>
                <a:latin typeface="Arial"/>
                <a:cs typeface="Arial"/>
              </a:rPr>
              <a:t>WHY</a:t>
            </a:r>
            <a:r>
              <a:rPr dirty="0" sz="900" spc="1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0F89C6"/>
                </a:solidFill>
                <a:latin typeface="Arial"/>
                <a:cs typeface="Arial"/>
              </a:rPr>
              <a:t>US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8757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100" spc="-85">
                <a:solidFill>
                  <a:srgbClr val="063B5A"/>
                </a:solidFill>
              </a:rPr>
              <a:t>Why</a:t>
            </a:r>
            <a:r>
              <a:rPr dirty="0" sz="3100" spc="-225">
                <a:solidFill>
                  <a:srgbClr val="063B5A"/>
                </a:solidFill>
              </a:rPr>
              <a:t> </a:t>
            </a:r>
            <a:r>
              <a:rPr dirty="0" sz="3100" spc="-120">
                <a:solidFill>
                  <a:srgbClr val="063B5A"/>
                </a:solidFill>
              </a:rPr>
              <a:t>Brands</a:t>
            </a:r>
            <a:r>
              <a:rPr dirty="0" sz="3100" spc="-320">
                <a:solidFill>
                  <a:srgbClr val="063B5A"/>
                </a:solidFill>
              </a:rPr>
              <a:t> </a:t>
            </a:r>
            <a:r>
              <a:rPr dirty="0" sz="3100" spc="-180">
                <a:solidFill>
                  <a:srgbClr val="063B5A"/>
                </a:solidFill>
              </a:rPr>
              <a:t>Trust</a:t>
            </a:r>
            <a:r>
              <a:rPr dirty="0" sz="3100" spc="-110">
                <a:solidFill>
                  <a:srgbClr val="063B5A"/>
                </a:solidFill>
              </a:rPr>
              <a:t> </a:t>
            </a:r>
            <a:r>
              <a:rPr dirty="0" sz="3100" spc="-130">
                <a:solidFill>
                  <a:srgbClr val="063B5A"/>
                </a:solidFill>
              </a:rPr>
              <a:t>Us</a:t>
            </a:r>
            <a:r>
              <a:rPr dirty="0" sz="3100" spc="-200">
                <a:solidFill>
                  <a:srgbClr val="063B5A"/>
                </a:solidFill>
              </a:rPr>
              <a:t> </a:t>
            </a:r>
            <a:r>
              <a:rPr dirty="0" sz="3100" spc="-30">
                <a:solidFill>
                  <a:srgbClr val="063B5A"/>
                </a:solidFill>
              </a:rPr>
              <a:t>With</a:t>
            </a:r>
            <a:r>
              <a:rPr dirty="0" sz="3100" spc="-145">
                <a:solidFill>
                  <a:srgbClr val="063B5A"/>
                </a:solidFill>
              </a:rPr>
              <a:t> </a:t>
            </a:r>
            <a:r>
              <a:rPr dirty="0" sz="3100" spc="-40">
                <a:solidFill>
                  <a:srgbClr val="063B5A"/>
                </a:solidFill>
              </a:rPr>
              <a:t>Their</a:t>
            </a:r>
            <a:r>
              <a:rPr dirty="0" sz="3100" spc="-140">
                <a:solidFill>
                  <a:srgbClr val="063B5A"/>
                </a:solidFill>
              </a:rPr>
              <a:t> </a:t>
            </a:r>
            <a:r>
              <a:rPr dirty="0" sz="3100" spc="-35">
                <a:solidFill>
                  <a:srgbClr val="063B5A"/>
                </a:solidFill>
              </a:rPr>
              <a:t>Media</a:t>
            </a:r>
            <a:r>
              <a:rPr dirty="0" sz="3100" spc="-130">
                <a:solidFill>
                  <a:srgbClr val="063B5A"/>
                </a:solidFill>
              </a:rPr>
              <a:t> </a:t>
            </a:r>
            <a:r>
              <a:rPr dirty="0" sz="3100" spc="-10">
                <a:solidFill>
                  <a:srgbClr val="063B5A"/>
                </a:solidFill>
              </a:rPr>
              <a:t>Budget.</a:t>
            </a:r>
            <a:endParaRPr sz="3100"/>
          </a:p>
        </p:txBody>
      </p:sp>
      <p:grpSp>
        <p:nvGrpSpPr>
          <p:cNvPr id="4" name="object 4"/>
          <p:cNvGrpSpPr/>
          <p:nvPr/>
        </p:nvGrpSpPr>
        <p:grpSpPr>
          <a:xfrm>
            <a:off x="725423" y="2051304"/>
            <a:ext cx="670560" cy="670560"/>
            <a:chOff x="725423" y="2051304"/>
            <a:chExt cx="670560" cy="670560"/>
          </a:xfrm>
        </p:grpSpPr>
        <p:sp>
          <p:nvSpPr>
            <p:cNvPr id="5" name="object 5"/>
            <p:cNvSpPr/>
            <p:nvPr/>
          </p:nvSpPr>
          <p:spPr>
            <a:xfrm>
              <a:off x="731519" y="205740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4" h="658494">
                  <a:moveTo>
                    <a:pt x="329184" y="0"/>
                  </a:moveTo>
                  <a:lnTo>
                    <a:pt x="280540" y="3567"/>
                  </a:lnTo>
                  <a:lnTo>
                    <a:pt x="234112" y="13932"/>
                  </a:lnTo>
                  <a:lnTo>
                    <a:pt x="190409" y="30585"/>
                  </a:lnTo>
                  <a:lnTo>
                    <a:pt x="149941" y="53018"/>
                  </a:lnTo>
                  <a:lnTo>
                    <a:pt x="113216" y="80722"/>
                  </a:lnTo>
                  <a:lnTo>
                    <a:pt x="80744" y="113190"/>
                  </a:lnTo>
                  <a:lnTo>
                    <a:pt x="53034" y="149913"/>
                  </a:lnTo>
                  <a:lnTo>
                    <a:pt x="30595" y="190382"/>
                  </a:lnTo>
                  <a:lnTo>
                    <a:pt x="13937" y="234089"/>
                  </a:lnTo>
                  <a:lnTo>
                    <a:pt x="3569" y="280525"/>
                  </a:lnTo>
                  <a:lnTo>
                    <a:pt x="0" y="329184"/>
                  </a:lnTo>
                  <a:lnTo>
                    <a:pt x="3569" y="377842"/>
                  </a:lnTo>
                  <a:lnTo>
                    <a:pt x="13937" y="424278"/>
                  </a:lnTo>
                  <a:lnTo>
                    <a:pt x="30595" y="467985"/>
                  </a:lnTo>
                  <a:lnTo>
                    <a:pt x="53034" y="508454"/>
                  </a:lnTo>
                  <a:lnTo>
                    <a:pt x="80744" y="545177"/>
                  </a:lnTo>
                  <a:lnTo>
                    <a:pt x="113216" y="577645"/>
                  </a:lnTo>
                  <a:lnTo>
                    <a:pt x="149941" y="605349"/>
                  </a:lnTo>
                  <a:lnTo>
                    <a:pt x="190409" y="627782"/>
                  </a:lnTo>
                  <a:lnTo>
                    <a:pt x="234112" y="644435"/>
                  </a:lnTo>
                  <a:lnTo>
                    <a:pt x="280540" y="654800"/>
                  </a:lnTo>
                  <a:lnTo>
                    <a:pt x="329184" y="658368"/>
                  </a:lnTo>
                  <a:lnTo>
                    <a:pt x="377827" y="654800"/>
                  </a:lnTo>
                  <a:lnTo>
                    <a:pt x="424255" y="644435"/>
                  </a:lnTo>
                  <a:lnTo>
                    <a:pt x="467958" y="627782"/>
                  </a:lnTo>
                  <a:lnTo>
                    <a:pt x="508426" y="605349"/>
                  </a:lnTo>
                  <a:lnTo>
                    <a:pt x="545151" y="577645"/>
                  </a:lnTo>
                  <a:lnTo>
                    <a:pt x="577623" y="545177"/>
                  </a:lnTo>
                  <a:lnTo>
                    <a:pt x="605333" y="508454"/>
                  </a:lnTo>
                  <a:lnTo>
                    <a:pt x="627772" y="467985"/>
                  </a:lnTo>
                  <a:lnTo>
                    <a:pt x="644430" y="424278"/>
                  </a:lnTo>
                  <a:lnTo>
                    <a:pt x="654798" y="377842"/>
                  </a:lnTo>
                  <a:lnTo>
                    <a:pt x="658368" y="329184"/>
                  </a:lnTo>
                  <a:lnTo>
                    <a:pt x="654798" y="280525"/>
                  </a:lnTo>
                  <a:lnTo>
                    <a:pt x="644430" y="234089"/>
                  </a:lnTo>
                  <a:lnTo>
                    <a:pt x="627772" y="190382"/>
                  </a:lnTo>
                  <a:lnTo>
                    <a:pt x="605333" y="149913"/>
                  </a:lnTo>
                  <a:lnTo>
                    <a:pt x="577623" y="113190"/>
                  </a:lnTo>
                  <a:lnTo>
                    <a:pt x="545151" y="80722"/>
                  </a:lnTo>
                  <a:lnTo>
                    <a:pt x="508426" y="53018"/>
                  </a:lnTo>
                  <a:lnTo>
                    <a:pt x="467958" y="30585"/>
                  </a:lnTo>
                  <a:lnTo>
                    <a:pt x="424255" y="13932"/>
                  </a:lnTo>
                  <a:lnTo>
                    <a:pt x="377827" y="3567"/>
                  </a:lnTo>
                  <a:lnTo>
                    <a:pt x="329184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31519" y="205740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4" h="658494">
                  <a:moveTo>
                    <a:pt x="0" y="329184"/>
                  </a:moveTo>
                  <a:lnTo>
                    <a:pt x="3569" y="280525"/>
                  </a:lnTo>
                  <a:lnTo>
                    <a:pt x="13937" y="234089"/>
                  </a:lnTo>
                  <a:lnTo>
                    <a:pt x="30595" y="190382"/>
                  </a:lnTo>
                  <a:lnTo>
                    <a:pt x="53034" y="149913"/>
                  </a:lnTo>
                  <a:lnTo>
                    <a:pt x="80744" y="113190"/>
                  </a:lnTo>
                  <a:lnTo>
                    <a:pt x="113216" y="80722"/>
                  </a:lnTo>
                  <a:lnTo>
                    <a:pt x="149941" y="53018"/>
                  </a:lnTo>
                  <a:lnTo>
                    <a:pt x="190409" y="30585"/>
                  </a:lnTo>
                  <a:lnTo>
                    <a:pt x="234112" y="13932"/>
                  </a:lnTo>
                  <a:lnTo>
                    <a:pt x="280540" y="3567"/>
                  </a:lnTo>
                  <a:lnTo>
                    <a:pt x="329184" y="0"/>
                  </a:lnTo>
                  <a:lnTo>
                    <a:pt x="377827" y="3567"/>
                  </a:lnTo>
                  <a:lnTo>
                    <a:pt x="424255" y="13932"/>
                  </a:lnTo>
                  <a:lnTo>
                    <a:pt x="467958" y="30585"/>
                  </a:lnTo>
                  <a:lnTo>
                    <a:pt x="508426" y="53018"/>
                  </a:lnTo>
                  <a:lnTo>
                    <a:pt x="545151" y="80722"/>
                  </a:lnTo>
                  <a:lnTo>
                    <a:pt x="577623" y="113190"/>
                  </a:lnTo>
                  <a:lnTo>
                    <a:pt x="605333" y="149913"/>
                  </a:lnTo>
                  <a:lnTo>
                    <a:pt x="627772" y="190382"/>
                  </a:lnTo>
                  <a:lnTo>
                    <a:pt x="644430" y="234089"/>
                  </a:lnTo>
                  <a:lnTo>
                    <a:pt x="654798" y="280525"/>
                  </a:lnTo>
                  <a:lnTo>
                    <a:pt x="658368" y="329184"/>
                  </a:lnTo>
                  <a:lnTo>
                    <a:pt x="654798" y="377842"/>
                  </a:lnTo>
                  <a:lnTo>
                    <a:pt x="644430" y="424278"/>
                  </a:lnTo>
                  <a:lnTo>
                    <a:pt x="627772" y="467985"/>
                  </a:lnTo>
                  <a:lnTo>
                    <a:pt x="605333" y="508454"/>
                  </a:lnTo>
                  <a:lnTo>
                    <a:pt x="577623" y="545177"/>
                  </a:lnTo>
                  <a:lnTo>
                    <a:pt x="545151" y="577645"/>
                  </a:lnTo>
                  <a:lnTo>
                    <a:pt x="508426" y="605349"/>
                  </a:lnTo>
                  <a:lnTo>
                    <a:pt x="467958" y="627782"/>
                  </a:lnTo>
                  <a:lnTo>
                    <a:pt x="424255" y="644435"/>
                  </a:lnTo>
                  <a:lnTo>
                    <a:pt x="377827" y="654800"/>
                  </a:lnTo>
                  <a:lnTo>
                    <a:pt x="329184" y="658368"/>
                  </a:lnTo>
                  <a:lnTo>
                    <a:pt x="280540" y="654800"/>
                  </a:lnTo>
                  <a:lnTo>
                    <a:pt x="234112" y="644435"/>
                  </a:lnTo>
                  <a:lnTo>
                    <a:pt x="190409" y="627782"/>
                  </a:lnTo>
                  <a:lnTo>
                    <a:pt x="149941" y="605349"/>
                  </a:lnTo>
                  <a:lnTo>
                    <a:pt x="113216" y="577645"/>
                  </a:lnTo>
                  <a:lnTo>
                    <a:pt x="80744" y="545177"/>
                  </a:lnTo>
                  <a:lnTo>
                    <a:pt x="53034" y="508454"/>
                  </a:lnTo>
                  <a:lnTo>
                    <a:pt x="30595" y="467985"/>
                  </a:lnTo>
                  <a:lnTo>
                    <a:pt x="13937" y="424278"/>
                  </a:lnTo>
                  <a:lnTo>
                    <a:pt x="3569" y="377842"/>
                  </a:lnTo>
                  <a:lnTo>
                    <a:pt x="0" y="329184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3" y="2215883"/>
              <a:ext cx="341365" cy="3413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87753" y="2131821"/>
            <a:ext cx="205613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-55" b="1">
                <a:solidFill>
                  <a:srgbClr val="063B5A"/>
                </a:solidFill>
                <a:latin typeface="Arial"/>
                <a:cs typeface="Arial"/>
              </a:rPr>
              <a:t>Client-</a:t>
            </a:r>
            <a:r>
              <a:rPr dirty="0" sz="1550" spc="-65" b="1">
                <a:solidFill>
                  <a:srgbClr val="063B5A"/>
                </a:solidFill>
                <a:latin typeface="Arial"/>
                <a:cs typeface="Arial"/>
              </a:rPr>
              <a:t>First</a:t>
            </a:r>
            <a:r>
              <a:rPr dirty="0" sz="1550" spc="-1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550" spc="-50" b="1">
                <a:solidFill>
                  <a:srgbClr val="063B5A"/>
                </a:solidFill>
                <a:latin typeface="Arial"/>
                <a:cs typeface="Arial"/>
              </a:rPr>
              <a:t>Partnership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394703" y="2051304"/>
            <a:ext cx="670560" cy="670560"/>
            <a:chOff x="6394703" y="2051304"/>
            <a:chExt cx="670560" cy="670560"/>
          </a:xfrm>
        </p:grpSpPr>
        <p:sp>
          <p:nvSpPr>
            <p:cNvPr id="11" name="object 11"/>
            <p:cNvSpPr/>
            <p:nvPr/>
          </p:nvSpPr>
          <p:spPr>
            <a:xfrm>
              <a:off x="6400799" y="205740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5" h="658494">
                  <a:moveTo>
                    <a:pt x="329184" y="0"/>
                  </a:moveTo>
                  <a:lnTo>
                    <a:pt x="280525" y="3567"/>
                  </a:lnTo>
                  <a:lnTo>
                    <a:pt x="234089" y="13932"/>
                  </a:lnTo>
                  <a:lnTo>
                    <a:pt x="190382" y="30585"/>
                  </a:lnTo>
                  <a:lnTo>
                    <a:pt x="149913" y="53018"/>
                  </a:lnTo>
                  <a:lnTo>
                    <a:pt x="113190" y="80722"/>
                  </a:lnTo>
                  <a:lnTo>
                    <a:pt x="80722" y="113190"/>
                  </a:lnTo>
                  <a:lnTo>
                    <a:pt x="53018" y="149913"/>
                  </a:lnTo>
                  <a:lnTo>
                    <a:pt x="30585" y="190382"/>
                  </a:lnTo>
                  <a:lnTo>
                    <a:pt x="13932" y="234089"/>
                  </a:lnTo>
                  <a:lnTo>
                    <a:pt x="3567" y="280525"/>
                  </a:lnTo>
                  <a:lnTo>
                    <a:pt x="0" y="329184"/>
                  </a:lnTo>
                  <a:lnTo>
                    <a:pt x="3567" y="377842"/>
                  </a:lnTo>
                  <a:lnTo>
                    <a:pt x="13932" y="424278"/>
                  </a:lnTo>
                  <a:lnTo>
                    <a:pt x="30585" y="467985"/>
                  </a:lnTo>
                  <a:lnTo>
                    <a:pt x="53018" y="508454"/>
                  </a:lnTo>
                  <a:lnTo>
                    <a:pt x="80722" y="545177"/>
                  </a:lnTo>
                  <a:lnTo>
                    <a:pt x="113190" y="577645"/>
                  </a:lnTo>
                  <a:lnTo>
                    <a:pt x="149913" y="605349"/>
                  </a:lnTo>
                  <a:lnTo>
                    <a:pt x="190382" y="627782"/>
                  </a:lnTo>
                  <a:lnTo>
                    <a:pt x="234089" y="644435"/>
                  </a:lnTo>
                  <a:lnTo>
                    <a:pt x="280525" y="654800"/>
                  </a:lnTo>
                  <a:lnTo>
                    <a:pt x="329184" y="658368"/>
                  </a:lnTo>
                  <a:lnTo>
                    <a:pt x="377842" y="654800"/>
                  </a:lnTo>
                  <a:lnTo>
                    <a:pt x="424278" y="644435"/>
                  </a:lnTo>
                  <a:lnTo>
                    <a:pt x="467985" y="627782"/>
                  </a:lnTo>
                  <a:lnTo>
                    <a:pt x="508454" y="605349"/>
                  </a:lnTo>
                  <a:lnTo>
                    <a:pt x="545177" y="577645"/>
                  </a:lnTo>
                  <a:lnTo>
                    <a:pt x="577645" y="545177"/>
                  </a:lnTo>
                  <a:lnTo>
                    <a:pt x="605349" y="508454"/>
                  </a:lnTo>
                  <a:lnTo>
                    <a:pt x="627782" y="467985"/>
                  </a:lnTo>
                  <a:lnTo>
                    <a:pt x="644435" y="424278"/>
                  </a:lnTo>
                  <a:lnTo>
                    <a:pt x="654800" y="377842"/>
                  </a:lnTo>
                  <a:lnTo>
                    <a:pt x="658368" y="329184"/>
                  </a:lnTo>
                  <a:lnTo>
                    <a:pt x="654800" y="280525"/>
                  </a:lnTo>
                  <a:lnTo>
                    <a:pt x="644435" y="234089"/>
                  </a:lnTo>
                  <a:lnTo>
                    <a:pt x="627782" y="190382"/>
                  </a:lnTo>
                  <a:lnTo>
                    <a:pt x="605349" y="149913"/>
                  </a:lnTo>
                  <a:lnTo>
                    <a:pt x="577645" y="113190"/>
                  </a:lnTo>
                  <a:lnTo>
                    <a:pt x="545177" y="80722"/>
                  </a:lnTo>
                  <a:lnTo>
                    <a:pt x="508454" y="53018"/>
                  </a:lnTo>
                  <a:lnTo>
                    <a:pt x="467985" y="30585"/>
                  </a:lnTo>
                  <a:lnTo>
                    <a:pt x="424278" y="13932"/>
                  </a:lnTo>
                  <a:lnTo>
                    <a:pt x="377842" y="3567"/>
                  </a:lnTo>
                  <a:lnTo>
                    <a:pt x="329184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400799" y="205740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5" h="658494">
                  <a:moveTo>
                    <a:pt x="0" y="329184"/>
                  </a:moveTo>
                  <a:lnTo>
                    <a:pt x="3567" y="280525"/>
                  </a:lnTo>
                  <a:lnTo>
                    <a:pt x="13932" y="234089"/>
                  </a:lnTo>
                  <a:lnTo>
                    <a:pt x="30585" y="190382"/>
                  </a:lnTo>
                  <a:lnTo>
                    <a:pt x="53018" y="149913"/>
                  </a:lnTo>
                  <a:lnTo>
                    <a:pt x="80722" y="113190"/>
                  </a:lnTo>
                  <a:lnTo>
                    <a:pt x="113190" y="80722"/>
                  </a:lnTo>
                  <a:lnTo>
                    <a:pt x="149913" y="53018"/>
                  </a:lnTo>
                  <a:lnTo>
                    <a:pt x="190382" y="30585"/>
                  </a:lnTo>
                  <a:lnTo>
                    <a:pt x="234089" y="13932"/>
                  </a:lnTo>
                  <a:lnTo>
                    <a:pt x="280525" y="3567"/>
                  </a:lnTo>
                  <a:lnTo>
                    <a:pt x="329184" y="0"/>
                  </a:lnTo>
                  <a:lnTo>
                    <a:pt x="377842" y="3567"/>
                  </a:lnTo>
                  <a:lnTo>
                    <a:pt x="424278" y="13932"/>
                  </a:lnTo>
                  <a:lnTo>
                    <a:pt x="467985" y="30585"/>
                  </a:lnTo>
                  <a:lnTo>
                    <a:pt x="508454" y="53018"/>
                  </a:lnTo>
                  <a:lnTo>
                    <a:pt x="545177" y="80722"/>
                  </a:lnTo>
                  <a:lnTo>
                    <a:pt x="577645" y="113190"/>
                  </a:lnTo>
                  <a:lnTo>
                    <a:pt x="605349" y="149913"/>
                  </a:lnTo>
                  <a:lnTo>
                    <a:pt x="627782" y="190382"/>
                  </a:lnTo>
                  <a:lnTo>
                    <a:pt x="644435" y="234089"/>
                  </a:lnTo>
                  <a:lnTo>
                    <a:pt x="654800" y="280525"/>
                  </a:lnTo>
                  <a:lnTo>
                    <a:pt x="658368" y="329184"/>
                  </a:lnTo>
                  <a:lnTo>
                    <a:pt x="654800" y="377842"/>
                  </a:lnTo>
                  <a:lnTo>
                    <a:pt x="644435" y="424278"/>
                  </a:lnTo>
                  <a:lnTo>
                    <a:pt x="627782" y="467985"/>
                  </a:lnTo>
                  <a:lnTo>
                    <a:pt x="605349" y="508454"/>
                  </a:lnTo>
                  <a:lnTo>
                    <a:pt x="577645" y="545177"/>
                  </a:lnTo>
                  <a:lnTo>
                    <a:pt x="545177" y="577645"/>
                  </a:lnTo>
                  <a:lnTo>
                    <a:pt x="508454" y="605349"/>
                  </a:lnTo>
                  <a:lnTo>
                    <a:pt x="467985" y="627782"/>
                  </a:lnTo>
                  <a:lnTo>
                    <a:pt x="424278" y="644435"/>
                  </a:lnTo>
                  <a:lnTo>
                    <a:pt x="377842" y="654800"/>
                  </a:lnTo>
                  <a:lnTo>
                    <a:pt x="329184" y="658368"/>
                  </a:lnTo>
                  <a:lnTo>
                    <a:pt x="280525" y="654800"/>
                  </a:lnTo>
                  <a:lnTo>
                    <a:pt x="234089" y="644435"/>
                  </a:lnTo>
                  <a:lnTo>
                    <a:pt x="190382" y="627782"/>
                  </a:lnTo>
                  <a:lnTo>
                    <a:pt x="149913" y="605349"/>
                  </a:lnTo>
                  <a:lnTo>
                    <a:pt x="113190" y="577645"/>
                  </a:lnTo>
                  <a:lnTo>
                    <a:pt x="80722" y="545177"/>
                  </a:lnTo>
                  <a:lnTo>
                    <a:pt x="53018" y="508454"/>
                  </a:lnTo>
                  <a:lnTo>
                    <a:pt x="30585" y="467985"/>
                  </a:lnTo>
                  <a:lnTo>
                    <a:pt x="13932" y="424278"/>
                  </a:lnTo>
                  <a:lnTo>
                    <a:pt x="3567" y="377842"/>
                  </a:lnTo>
                  <a:lnTo>
                    <a:pt x="0" y="329184"/>
                  </a:lnTo>
                  <a:close/>
                </a:path>
              </a:pathLst>
            </a:custGeom>
            <a:ln w="12192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9295" y="2215883"/>
              <a:ext cx="341363" cy="34137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258557" y="2131821"/>
            <a:ext cx="175133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-75" b="1">
                <a:solidFill>
                  <a:srgbClr val="063B5A"/>
                </a:solidFill>
                <a:latin typeface="Arial"/>
                <a:cs typeface="Arial"/>
              </a:rPr>
              <a:t>Transparent</a:t>
            </a:r>
            <a:r>
              <a:rPr dirty="0" sz="1550" spc="-35" b="1">
                <a:solidFill>
                  <a:srgbClr val="063B5A"/>
                </a:solidFill>
                <a:latin typeface="Arial"/>
                <a:cs typeface="Arial"/>
              </a:rPr>
              <a:t> Buying</a:t>
            </a:r>
            <a:endParaRPr sz="1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8248" y="2675382"/>
            <a:ext cx="3536950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We</a:t>
            </a:r>
            <a:r>
              <a:rPr dirty="0" sz="1100" spc="-10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work</a:t>
            </a:r>
            <a:r>
              <a:rPr dirty="0" sz="1100" spc="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as</a:t>
            </a:r>
            <a:r>
              <a:rPr dirty="0" sz="1100" spc="-1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an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extension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of</a:t>
            </a:r>
            <a:r>
              <a:rPr dirty="0" sz="1100" spc="-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your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team</a:t>
            </a:r>
            <a:r>
              <a:rPr dirty="0" sz="1100" spc="-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—</a:t>
            </a:r>
            <a:r>
              <a:rPr dirty="0" sz="1100" spc="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not</a:t>
            </a:r>
            <a:r>
              <a:rPr dirty="0" sz="1100" spc="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just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another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vendor</a:t>
            </a:r>
            <a:r>
              <a:rPr dirty="0" sz="110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sending</a:t>
            </a:r>
            <a:r>
              <a:rPr dirty="0" sz="1100" spc="-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reports.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58912" y="2675382"/>
            <a:ext cx="3889375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Clear</a:t>
            </a:r>
            <a:r>
              <a:rPr dirty="0" sz="1100" spc="1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rate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cards</a:t>
            </a:r>
            <a:r>
              <a:rPr dirty="0" sz="1100" spc="-10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clear</a:t>
            </a:r>
            <a:r>
              <a:rPr dirty="0" sz="1100" spc="-6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reporting,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so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you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know</a:t>
            </a:r>
            <a:r>
              <a:rPr dirty="0" sz="110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where</a:t>
            </a:r>
            <a:r>
              <a:rPr dirty="0" sz="1100" spc="-7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money goes.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25423" y="3971544"/>
            <a:ext cx="670560" cy="670560"/>
            <a:chOff x="725423" y="3971544"/>
            <a:chExt cx="670560" cy="670560"/>
          </a:xfrm>
        </p:grpSpPr>
        <p:sp>
          <p:nvSpPr>
            <p:cNvPr id="17" name="object 17"/>
            <p:cNvSpPr/>
            <p:nvPr/>
          </p:nvSpPr>
          <p:spPr>
            <a:xfrm>
              <a:off x="731519" y="397764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4" h="658495">
                  <a:moveTo>
                    <a:pt x="329184" y="0"/>
                  </a:moveTo>
                  <a:lnTo>
                    <a:pt x="280540" y="3567"/>
                  </a:lnTo>
                  <a:lnTo>
                    <a:pt x="234112" y="13932"/>
                  </a:lnTo>
                  <a:lnTo>
                    <a:pt x="190409" y="30585"/>
                  </a:lnTo>
                  <a:lnTo>
                    <a:pt x="149941" y="53018"/>
                  </a:lnTo>
                  <a:lnTo>
                    <a:pt x="113216" y="80722"/>
                  </a:lnTo>
                  <a:lnTo>
                    <a:pt x="80744" y="113190"/>
                  </a:lnTo>
                  <a:lnTo>
                    <a:pt x="53034" y="149913"/>
                  </a:lnTo>
                  <a:lnTo>
                    <a:pt x="30595" y="190382"/>
                  </a:lnTo>
                  <a:lnTo>
                    <a:pt x="13937" y="234089"/>
                  </a:lnTo>
                  <a:lnTo>
                    <a:pt x="3569" y="280525"/>
                  </a:lnTo>
                  <a:lnTo>
                    <a:pt x="0" y="329184"/>
                  </a:lnTo>
                  <a:lnTo>
                    <a:pt x="3569" y="377842"/>
                  </a:lnTo>
                  <a:lnTo>
                    <a:pt x="13937" y="424278"/>
                  </a:lnTo>
                  <a:lnTo>
                    <a:pt x="30595" y="467985"/>
                  </a:lnTo>
                  <a:lnTo>
                    <a:pt x="53034" y="508454"/>
                  </a:lnTo>
                  <a:lnTo>
                    <a:pt x="80744" y="545177"/>
                  </a:lnTo>
                  <a:lnTo>
                    <a:pt x="113216" y="577645"/>
                  </a:lnTo>
                  <a:lnTo>
                    <a:pt x="149941" y="605349"/>
                  </a:lnTo>
                  <a:lnTo>
                    <a:pt x="190409" y="627782"/>
                  </a:lnTo>
                  <a:lnTo>
                    <a:pt x="234112" y="644435"/>
                  </a:lnTo>
                  <a:lnTo>
                    <a:pt x="280540" y="654800"/>
                  </a:lnTo>
                  <a:lnTo>
                    <a:pt x="329184" y="658368"/>
                  </a:lnTo>
                  <a:lnTo>
                    <a:pt x="377827" y="654800"/>
                  </a:lnTo>
                  <a:lnTo>
                    <a:pt x="424255" y="644435"/>
                  </a:lnTo>
                  <a:lnTo>
                    <a:pt x="467958" y="627782"/>
                  </a:lnTo>
                  <a:lnTo>
                    <a:pt x="508426" y="605349"/>
                  </a:lnTo>
                  <a:lnTo>
                    <a:pt x="545151" y="577645"/>
                  </a:lnTo>
                  <a:lnTo>
                    <a:pt x="577623" y="545177"/>
                  </a:lnTo>
                  <a:lnTo>
                    <a:pt x="605333" y="508454"/>
                  </a:lnTo>
                  <a:lnTo>
                    <a:pt x="627772" y="467985"/>
                  </a:lnTo>
                  <a:lnTo>
                    <a:pt x="644430" y="424278"/>
                  </a:lnTo>
                  <a:lnTo>
                    <a:pt x="654798" y="377842"/>
                  </a:lnTo>
                  <a:lnTo>
                    <a:pt x="658368" y="329184"/>
                  </a:lnTo>
                  <a:lnTo>
                    <a:pt x="654798" y="280525"/>
                  </a:lnTo>
                  <a:lnTo>
                    <a:pt x="644430" y="234089"/>
                  </a:lnTo>
                  <a:lnTo>
                    <a:pt x="627772" y="190382"/>
                  </a:lnTo>
                  <a:lnTo>
                    <a:pt x="605333" y="149913"/>
                  </a:lnTo>
                  <a:lnTo>
                    <a:pt x="577623" y="113190"/>
                  </a:lnTo>
                  <a:lnTo>
                    <a:pt x="545151" y="80722"/>
                  </a:lnTo>
                  <a:lnTo>
                    <a:pt x="508426" y="53018"/>
                  </a:lnTo>
                  <a:lnTo>
                    <a:pt x="467958" y="30585"/>
                  </a:lnTo>
                  <a:lnTo>
                    <a:pt x="424255" y="13932"/>
                  </a:lnTo>
                  <a:lnTo>
                    <a:pt x="377827" y="3567"/>
                  </a:lnTo>
                  <a:lnTo>
                    <a:pt x="329184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731519" y="397764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4" h="658495">
                  <a:moveTo>
                    <a:pt x="0" y="329184"/>
                  </a:moveTo>
                  <a:lnTo>
                    <a:pt x="3569" y="280525"/>
                  </a:lnTo>
                  <a:lnTo>
                    <a:pt x="13937" y="234089"/>
                  </a:lnTo>
                  <a:lnTo>
                    <a:pt x="30595" y="190382"/>
                  </a:lnTo>
                  <a:lnTo>
                    <a:pt x="53034" y="149913"/>
                  </a:lnTo>
                  <a:lnTo>
                    <a:pt x="80744" y="113190"/>
                  </a:lnTo>
                  <a:lnTo>
                    <a:pt x="113216" y="80722"/>
                  </a:lnTo>
                  <a:lnTo>
                    <a:pt x="149941" y="53018"/>
                  </a:lnTo>
                  <a:lnTo>
                    <a:pt x="190409" y="30585"/>
                  </a:lnTo>
                  <a:lnTo>
                    <a:pt x="234112" y="13932"/>
                  </a:lnTo>
                  <a:lnTo>
                    <a:pt x="280540" y="3567"/>
                  </a:lnTo>
                  <a:lnTo>
                    <a:pt x="329184" y="0"/>
                  </a:lnTo>
                  <a:lnTo>
                    <a:pt x="377827" y="3567"/>
                  </a:lnTo>
                  <a:lnTo>
                    <a:pt x="424255" y="13932"/>
                  </a:lnTo>
                  <a:lnTo>
                    <a:pt x="467958" y="30585"/>
                  </a:lnTo>
                  <a:lnTo>
                    <a:pt x="508426" y="53018"/>
                  </a:lnTo>
                  <a:lnTo>
                    <a:pt x="545151" y="80722"/>
                  </a:lnTo>
                  <a:lnTo>
                    <a:pt x="577623" y="113190"/>
                  </a:lnTo>
                  <a:lnTo>
                    <a:pt x="605333" y="149913"/>
                  </a:lnTo>
                  <a:lnTo>
                    <a:pt x="627772" y="190382"/>
                  </a:lnTo>
                  <a:lnTo>
                    <a:pt x="644430" y="234089"/>
                  </a:lnTo>
                  <a:lnTo>
                    <a:pt x="654798" y="280525"/>
                  </a:lnTo>
                  <a:lnTo>
                    <a:pt x="658368" y="329184"/>
                  </a:lnTo>
                  <a:lnTo>
                    <a:pt x="654798" y="377842"/>
                  </a:lnTo>
                  <a:lnTo>
                    <a:pt x="644430" y="424278"/>
                  </a:lnTo>
                  <a:lnTo>
                    <a:pt x="627772" y="467985"/>
                  </a:lnTo>
                  <a:lnTo>
                    <a:pt x="605333" y="508454"/>
                  </a:lnTo>
                  <a:lnTo>
                    <a:pt x="577623" y="545177"/>
                  </a:lnTo>
                  <a:lnTo>
                    <a:pt x="545151" y="577645"/>
                  </a:lnTo>
                  <a:lnTo>
                    <a:pt x="508426" y="605349"/>
                  </a:lnTo>
                  <a:lnTo>
                    <a:pt x="467958" y="627782"/>
                  </a:lnTo>
                  <a:lnTo>
                    <a:pt x="424255" y="644435"/>
                  </a:lnTo>
                  <a:lnTo>
                    <a:pt x="377827" y="654800"/>
                  </a:lnTo>
                  <a:lnTo>
                    <a:pt x="329184" y="658368"/>
                  </a:lnTo>
                  <a:lnTo>
                    <a:pt x="280540" y="654800"/>
                  </a:lnTo>
                  <a:lnTo>
                    <a:pt x="234112" y="644435"/>
                  </a:lnTo>
                  <a:lnTo>
                    <a:pt x="190409" y="627782"/>
                  </a:lnTo>
                  <a:lnTo>
                    <a:pt x="149941" y="605349"/>
                  </a:lnTo>
                  <a:lnTo>
                    <a:pt x="113216" y="577645"/>
                  </a:lnTo>
                  <a:lnTo>
                    <a:pt x="80744" y="545177"/>
                  </a:lnTo>
                  <a:lnTo>
                    <a:pt x="53034" y="508454"/>
                  </a:lnTo>
                  <a:lnTo>
                    <a:pt x="30595" y="467985"/>
                  </a:lnTo>
                  <a:lnTo>
                    <a:pt x="13937" y="424278"/>
                  </a:lnTo>
                  <a:lnTo>
                    <a:pt x="3569" y="377842"/>
                  </a:lnTo>
                  <a:lnTo>
                    <a:pt x="0" y="329184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013" y="4136161"/>
              <a:ext cx="341365" cy="34136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587753" y="4053078"/>
            <a:ext cx="144272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-20" b="1">
                <a:solidFill>
                  <a:srgbClr val="063B5A"/>
                </a:solidFill>
                <a:latin typeface="Arial"/>
                <a:cs typeface="Arial"/>
              </a:rPr>
              <a:t>Agile</a:t>
            </a:r>
            <a:r>
              <a:rPr dirty="0" sz="1550" spc="-6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550" spc="-35" b="1">
                <a:solidFill>
                  <a:srgbClr val="063B5A"/>
                </a:solidFill>
                <a:latin typeface="Arial"/>
                <a:cs typeface="Arial"/>
              </a:rPr>
              <a:t>Execution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94703" y="3971544"/>
            <a:ext cx="670560" cy="670560"/>
            <a:chOff x="6394703" y="3971544"/>
            <a:chExt cx="670560" cy="670560"/>
          </a:xfrm>
        </p:grpSpPr>
        <p:sp>
          <p:nvSpPr>
            <p:cNvPr id="23" name="object 23"/>
            <p:cNvSpPr/>
            <p:nvPr/>
          </p:nvSpPr>
          <p:spPr>
            <a:xfrm>
              <a:off x="6400799" y="397764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5" h="658495">
                  <a:moveTo>
                    <a:pt x="329184" y="0"/>
                  </a:moveTo>
                  <a:lnTo>
                    <a:pt x="280525" y="3567"/>
                  </a:lnTo>
                  <a:lnTo>
                    <a:pt x="234089" y="13932"/>
                  </a:lnTo>
                  <a:lnTo>
                    <a:pt x="190382" y="30585"/>
                  </a:lnTo>
                  <a:lnTo>
                    <a:pt x="149913" y="53018"/>
                  </a:lnTo>
                  <a:lnTo>
                    <a:pt x="113190" y="80722"/>
                  </a:lnTo>
                  <a:lnTo>
                    <a:pt x="80722" y="113190"/>
                  </a:lnTo>
                  <a:lnTo>
                    <a:pt x="53018" y="149913"/>
                  </a:lnTo>
                  <a:lnTo>
                    <a:pt x="30585" y="190382"/>
                  </a:lnTo>
                  <a:lnTo>
                    <a:pt x="13932" y="234089"/>
                  </a:lnTo>
                  <a:lnTo>
                    <a:pt x="3567" y="280525"/>
                  </a:lnTo>
                  <a:lnTo>
                    <a:pt x="0" y="329184"/>
                  </a:lnTo>
                  <a:lnTo>
                    <a:pt x="3567" y="377842"/>
                  </a:lnTo>
                  <a:lnTo>
                    <a:pt x="13932" y="424278"/>
                  </a:lnTo>
                  <a:lnTo>
                    <a:pt x="30585" y="467985"/>
                  </a:lnTo>
                  <a:lnTo>
                    <a:pt x="53018" y="508454"/>
                  </a:lnTo>
                  <a:lnTo>
                    <a:pt x="80722" y="545177"/>
                  </a:lnTo>
                  <a:lnTo>
                    <a:pt x="113190" y="577645"/>
                  </a:lnTo>
                  <a:lnTo>
                    <a:pt x="149913" y="605349"/>
                  </a:lnTo>
                  <a:lnTo>
                    <a:pt x="190382" y="627782"/>
                  </a:lnTo>
                  <a:lnTo>
                    <a:pt x="234089" y="644435"/>
                  </a:lnTo>
                  <a:lnTo>
                    <a:pt x="280525" y="654800"/>
                  </a:lnTo>
                  <a:lnTo>
                    <a:pt x="329184" y="658368"/>
                  </a:lnTo>
                  <a:lnTo>
                    <a:pt x="377842" y="654800"/>
                  </a:lnTo>
                  <a:lnTo>
                    <a:pt x="424278" y="644435"/>
                  </a:lnTo>
                  <a:lnTo>
                    <a:pt x="467985" y="627782"/>
                  </a:lnTo>
                  <a:lnTo>
                    <a:pt x="508454" y="605349"/>
                  </a:lnTo>
                  <a:lnTo>
                    <a:pt x="545177" y="577645"/>
                  </a:lnTo>
                  <a:lnTo>
                    <a:pt x="577645" y="545177"/>
                  </a:lnTo>
                  <a:lnTo>
                    <a:pt x="605349" y="508454"/>
                  </a:lnTo>
                  <a:lnTo>
                    <a:pt x="627782" y="467985"/>
                  </a:lnTo>
                  <a:lnTo>
                    <a:pt x="644435" y="424278"/>
                  </a:lnTo>
                  <a:lnTo>
                    <a:pt x="654800" y="377842"/>
                  </a:lnTo>
                  <a:lnTo>
                    <a:pt x="658368" y="329184"/>
                  </a:lnTo>
                  <a:lnTo>
                    <a:pt x="654800" y="280525"/>
                  </a:lnTo>
                  <a:lnTo>
                    <a:pt x="644435" y="234089"/>
                  </a:lnTo>
                  <a:lnTo>
                    <a:pt x="627782" y="190382"/>
                  </a:lnTo>
                  <a:lnTo>
                    <a:pt x="605349" y="149913"/>
                  </a:lnTo>
                  <a:lnTo>
                    <a:pt x="577645" y="113190"/>
                  </a:lnTo>
                  <a:lnTo>
                    <a:pt x="545177" y="80722"/>
                  </a:lnTo>
                  <a:lnTo>
                    <a:pt x="508454" y="53018"/>
                  </a:lnTo>
                  <a:lnTo>
                    <a:pt x="467985" y="30585"/>
                  </a:lnTo>
                  <a:lnTo>
                    <a:pt x="424278" y="13932"/>
                  </a:lnTo>
                  <a:lnTo>
                    <a:pt x="377842" y="3567"/>
                  </a:lnTo>
                  <a:lnTo>
                    <a:pt x="329184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400799" y="3977640"/>
              <a:ext cx="658495" cy="658495"/>
            </a:xfrm>
            <a:custGeom>
              <a:avLst/>
              <a:gdLst/>
              <a:ahLst/>
              <a:cxnLst/>
              <a:rect l="l" t="t" r="r" b="b"/>
              <a:pathLst>
                <a:path w="658495" h="658495">
                  <a:moveTo>
                    <a:pt x="0" y="329184"/>
                  </a:moveTo>
                  <a:lnTo>
                    <a:pt x="3567" y="280525"/>
                  </a:lnTo>
                  <a:lnTo>
                    <a:pt x="13932" y="234089"/>
                  </a:lnTo>
                  <a:lnTo>
                    <a:pt x="30585" y="190382"/>
                  </a:lnTo>
                  <a:lnTo>
                    <a:pt x="53018" y="149913"/>
                  </a:lnTo>
                  <a:lnTo>
                    <a:pt x="80722" y="113190"/>
                  </a:lnTo>
                  <a:lnTo>
                    <a:pt x="113190" y="80722"/>
                  </a:lnTo>
                  <a:lnTo>
                    <a:pt x="149913" y="53018"/>
                  </a:lnTo>
                  <a:lnTo>
                    <a:pt x="190382" y="30585"/>
                  </a:lnTo>
                  <a:lnTo>
                    <a:pt x="234089" y="13932"/>
                  </a:lnTo>
                  <a:lnTo>
                    <a:pt x="280525" y="3567"/>
                  </a:lnTo>
                  <a:lnTo>
                    <a:pt x="329184" y="0"/>
                  </a:lnTo>
                  <a:lnTo>
                    <a:pt x="377842" y="3567"/>
                  </a:lnTo>
                  <a:lnTo>
                    <a:pt x="424278" y="13932"/>
                  </a:lnTo>
                  <a:lnTo>
                    <a:pt x="467985" y="30585"/>
                  </a:lnTo>
                  <a:lnTo>
                    <a:pt x="508454" y="53018"/>
                  </a:lnTo>
                  <a:lnTo>
                    <a:pt x="545177" y="80722"/>
                  </a:lnTo>
                  <a:lnTo>
                    <a:pt x="577645" y="113190"/>
                  </a:lnTo>
                  <a:lnTo>
                    <a:pt x="605349" y="149913"/>
                  </a:lnTo>
                  <a:lnTo>
                    <a:pt x="627782" y="190382"/>
                  </a:lnTo>
                  <a:lnTo>
                    <a:pt x="644435" y="234089"/>
                  </a:lnTo>
                  <a:lnTo>
                    <a:pt x="654800" y="280525"/>
                  </a:lnTo>
                  <a:lnTo>
                    <a:pt x="658368" y="329184"/>
                  </a:lnTo>
                  <a:lnTo>
                    <a:pt x="654800" y="377842"/>
                  </a:lnTo>
                  <a:lnTo>
                    <a:pt x="644435" y="424278"/>
                  </a:lnTo>
                  <a:lnTo>
                    <a:pt x="627782" y="467985"/>
                  </a:lnTo>
                  <a:lnTo>
                    <a:pt x="605349" y="508454"/>
                  </a:lnTo>
                  <a:lnTo>
                    <a:pt x="577645" y="545177"/>
                  </a:lnTo>
                  <a:lnTo>
                    <a:pt x="545177" y="577645"/>
                  </a:lnTo>
                  <a:lnTo>
                    <a:pt x="508454" y="605349"/>
                  </a:lnTo>
                  <a:lnTo>
                    <a:pt x="467985" y="627782"/>
                  </a:lnTo>
                  <a:lnTo>
                    <a:pt x="424278" y="644435"/>
                  </a:lnTo>
                  <a:lnTo>
                    <a:pt x="377842" y="654800"/>
                  </a:lnTo>
                  <a:lnTo>
                    <a:pt x="329184" y="658368"/>
                  </a:lnTo>
                  <a:lnTo>
                    <a:pt x="280525" y="654800"/>
                  </a:lnTo>
                  <a:lnTo>
                    <a:pt x="234089" y="644435"/>
                  </a:lnTo>
                  <a:lnTo>
                    <a:pt x="190382" y="627782"/>
                  </a:lnTo>
                  <a:lnTo>
                    <a:pt x="149913" y="605349"/>
                  </a:lnTo>
                  <a:lnTo>
                    <a:pt x="113190" y="577645"/>
                  </a:lnTo>
                  <a:lnTo>
                    <a:pt x="80722" y="545177"/>
                  </a:lnTo>
                  <a:lnTo>
                    <a:pt x="53018" y="508454"/>
                  </a:lnTo>
                  <a:lnTo>
                    <a:pt x="30585" y="467985"/>
                  </a:lnTo>
                  <a:lnTo>
                    <a:pt x="13932" y="424278"/>
                  </a:lnTo>
                  <a:lnTo>
                    <a:pt x="3567" y="377842"/>
                  </a:lnTo>
                  <a:lnTo>
                    <a:pt x="0" y="329184"/>
                  </a:lnTo>
                  <a:close/>
                </a:path>
              </a:pathLst>
            </a:custGeom>
            <a:ln w="12192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9295" y="4136161"/>
              <a:ext cx="341363" cy="34136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258557" y="4053078"/>
            <a:ext cx="191388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-40" b="1">
                <a:solidFill>
                  <a:srgbClr val="063B5A"/>
                </a:solidFill>
                <a:latin typeface="Arial"/>
                <a:cs typeface="Arial"/>
              </a:rPr>
              <a:t>Full-</a:t>
            </a:r>
            <a:r>
              <a:rPr dirty="0" sz="1550" spc="-60" b="1">
                <a:solidFill>
                  <a:srgbClr val="063B5A"/>
                </a:solidFill>
                <a:latin typeface="Arial"/>
                <a:cs typeface="Arial"/>
              </a:rPr>
              <a:t>Funnel</a:t>
            </a:r>
            <a:r>
              <a:rPr dirty="0" sz="1550" spc="-5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550" spc="-30" b="1">
                <a:solidFill>
                  <a:srgbClr val="063B5A"/>
                </a:solidFill>
                <a:latin typeface="Arial"/>
                <a:cs typeface="Arial"/>
              </a:rPr>
              <a:t>Expertise</a:t>
            </a:r>
            <a:endParaRPr sz="15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8388" y="4596510"/>
            <a:ext cx="3902075" cy="36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Lean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536575"/>
                </a:solidFill>
                <a:latin typeface="Arial"/>
                <a:cs typeface="Arial"/>
              </a:rPr>
              <a:t>processes</a:t>
            </a:r>
            <a:r>
              <a:rPr dirty="0" sz="1100" spc="-14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mean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faster</a:t>
            </a:r>
            <a:r>
              <a:rPr dirty="0" sz="1100" spc="-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launches</a:t>
            </a:r>
            <a:r>
              <a:rPr dirty="0" sz="1100" spc="-14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110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quicker</a:t>
            </a:r>
            <a:r>
              <a:rPr dirty="0" sz="1100" spc="-4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pivots</a:t>
            </a:r>
            <a:r>
              <a:rPr dirty="0" sz="1100" spc="-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when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a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campaign</a:t>
            </a:r>
            <a:r>
              <a:rPr dirty="0" sz="1100" spc="-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needs</a:t>
            </a:r>
            <a:r>
              <a:rPr dirty="0" sz="1100" spc="-7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one.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59193" y="4596510"/>
            <a:ext cx="3416935" cy="36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One</a:t>
            </a:r>
            <a:r>
              <a:rPr dirty="0" sz="1100" spc="-5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team</a:t>
            </a:r>
            <a:r>
              <a:rPr dirty="0" sz="1100" spc="-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fluent 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across</a:t>
            </a:r>
            <a:r>
              <a:rPr dirty="0" sz="1100" spc="-1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536575"/>
                </a:solidFill>
                <a:latin typeface="Arial"/>
                <a:cs typeface="Arial"/>
              </a:rPr>
              <a:t>publishers,</a:t>
            </a:r>
            <a:r>
              <a:rPr dirty="0" sz="1100" spc="-13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streaming,</a:t>
            </a:r>
            <a:r>
              <a:rPr dirty="0" sz="1100" spc="-7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OOH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and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messaging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—</a:t>
            </a:r>
            <a:r>
              <a:rPr dirty="0" sz="1100" spc="-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not</a:t>
            </a:r>
            <a:r>
              <a:rPr dirty="0" sz="1100" spc="6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just</a:t>
            </a:r>
            <a:r>
              <a:rPr dirty="0" sz="1100" spc="-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536575"/>
                </a:solidFill>
                <a:latin typeface="Arial"/>
                <a:cs typeface="Arial"/>
              </a:rPr>
              <a:t>one</a:t>
            </a:r>
            <a:r>
              <a:rPr dirty="0" sz="1100" spc="-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36575"/>
                </a:solidFill>
                <a:latin typeface="Arial"/>
                <a:cs typeface="Arial"/>
              </a:rPr>
              <a:t>channel.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25423" y="5690615"/>
            <a:ext cx="10759440" cy="426720"/>
            <a:chOff x="725423" y="5690615"/>
            <a:chExt cx="10759440" cy="426720"/>
          </a:xfrm>
        </p:grpSpPr>
        <p:sp>
          <p:nvSpPr>
            <p:cNvPr id="29" name="object 29"/>
            <p:cNvSpPr/>
            <p:nvPr/>
          </p:nvSpPr>
          <p:spPr>
            <a:xfrm>
              <a:off x="733043" y="5698235"/>
              <a:ext cx="10744200" cy="411480"/>
            </a:xfrm>
            <a:custGeom>
              <a:avLst/>
              <a:gdLst/>
              <a:ahLst/>
              <a:cxnLst/>
              <a:rect l="l" t="t" r="r" b="b"/>
              <a:pathLst>
                <a:path w="10744200" h="411479">
                  <a:moveTo>
                    <a:pt x="1068933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56615"/>
                  </a:lnTo>
                  <a:lnTo>
                    <a:pt x="4311" y="377972"/>
                  </a:lnTo>
                  <a:lnTo>
                    <a:pt x="16068" y="395411"/>
                  </a:lnTo>
                  <a:lnTo>
                    <a:pt x="33507" y="407168"/>
                  </a:lnTo>
                  <a:lnTo>
                    <a:pt x="54864" y="411479"/>
                  </a:lnTo>
                  <a:lnTo>
                    <a:pt x="10689336" y="411479"/>
                  </a:lnTo>
                  <a:lnTo>
                    <a:pt x="10710713" y="407168"/>
                  </a:lnTo>
                  <a:lnTo>
                    <a:pt x="10728150" y="395411"/>
                  </a:lnTo>
                  <a:lnTo>
                    <a:pt x="10739895" y="377972"/>
                  </a:lnTo>
                  <a:lnTo>
                    <a:pt x="10744200" y="356615"/>
                  </a:lnTo>
                  <a:lnTo>
                    <a:pt x="10744200" y="54863"/>
                  </a:lnTo>
                  <a:lnTo>
                    <a:pt x="10739895" y="33507"/>
                  </a:lnTo>
                  <a:lnTo>
                    <a:pt x="10728150" y="16068"/>
                  </a:lnTo>
                  <a:lnTo>
                    <a:pt x="10710713" y="4311"/>
                  </a:lnTo>
                  <a:lnTo>
                    <a:pt x="106893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733043" y="5698235"/>
              <a:ext cx="10744200" cy="411480"/>
            </a:xfrm>
            <a:custGeom>
              <a:avLst/>
              <a:gdLst/>
              <a:ahLst/>
              <a:cxnLst/>
              <a:rect l="l" t="t" r="r" b="b"/>
              <a:pathLst>
                <a:path w="10744200" h="41147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0689336" y="0"/>
                  </a:lnTo>
                  <a:lnTo>
                    <a:pt x="10710713" y="4311"/>
                  </a:lnTo>
                  <a:lnTo>
                    <a:pt x="10728150" y="16068"/>
                  </a:lnTo>
                  <a:lnTo>
                    <a:pt x="10739895" y="33507"/>
                  </a:lnTo>
                  <a:lnTo>
                    <a:pt x="10744200" y="54863"/>
                  </a:lnTo>
                  <a:lnTo>
                    <a:pt x="10744200" y="356615"/>
                  </a:lnTo>
                  <a:lnTo>
                    <a:pt x="10739895" y="377972"/>
                  </a:lnTo>
                  <a:lnTo>
                    <a:pt x="10728150" y="395411"/>
                  </a:lnTo>
                  <a:lnTo>
                    <a:pt x="10710713" y="407168"/>
                  </a:lnTo>
                  <a:lnTo>
                    <a:pt x="10689336" y="411479"/>
                  </a:lnTo>
                  <a:lnTo>
                    <a:pt x="54864" y="411479"/>
                  </a:lnTo>
                  <a:lnTo>
                    <a:pt x="33507" y="407168"/>
                  </a:lnTo>
                  <a:lnTo>
                    <a:pt x="16068" y="395411"/>
                  </a:lnTo>
                  <a:lnTo>
                    <a:pt x="4311" y="377972"/>
                  </a:lnTo>
                  <a:lnTo>
                    <a:pt x="0" y="35661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733044" y="5698235"/>
            <a:ext cx="10744200" cy="41148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ctr" marR="224154">
              <a:lnSpc>
                <a:spcPct val="100000"/>
              </a:lnSpc>
              <a:spcBef>
                <a:spcPts val="869"/>
              </a:spcBef>
            </a:pPr>
            <a:r>
              <a:rPr dirty="0" sz="1050" spc="-20" b="1" i="1">
                <a:solidFill>
                  <a:srgbClr val="063B5A"/>
                </a:solidFill>
                <a:latin typeface="Arial"/>
                <a:cs typeface="Arial"/>
              </a:rPr>
              <a:t>Media</a:t>
            </a:r>
            <a:r>
              <a:rPr dirty="0" sz="1050" spc="-4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50" b="1" i="1">
                <a:solidFill>
                  <a:srgbClr val="063B5A"/>
                </a:solidFill>
                <a:latin typeface="Arial"/>
                <a:cs typeface="Arial"/>
              </a:rPr>
              <a:t>buying,</a:t>
            </a:r>
            <a:r>
              <a:rPr dirty="0" sz="1050" spc="-3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25" b="1" i="1">
                <a:solidFill>
                  <a:srgbClr val="063B5A"/>
                </a:solidFill>
                <a:latin typeface="Arial"/>
                <a:cs typeface="Arial"/>
              </a:rPr>
              <a:t>done</a:t>
            </a:r>
            <a:r>
              <a:rPr dirty="0" sz="1050" spc="-1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25" b="1" i="1">
                <a:solidFill>
                  <a:srgbClr val="063B5A"/>
                </a:solidFill>
                <a:latin typeface="Arial"/>
                <a:cs typeface="Arial"/>
              </a:rPr>
              <a:t>with</a:t>
            </a:r>
            <a:r>
              <a:rPr dirty="0" sz="1050" spc="-75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50" b="1" i="1">
                <a:solidFill>
                  <a:srgbClr val="063B5A"/>
                </a:solidFill>
                <a:latin typeface="Arial"/>
                <a:cs typeface="Arial"/>
              </a:rPr>
              <a:t>strategy</a:t>
            </a:r>
            <a:r>
              <a:rPr dirty="0" sz="1050" spc="-14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b="1" i="1">
                <a:solidFill>
                  <a:srgbClr val="063B5A"/>
                </a:solidFill>
                <a:latin typeface="Arial"/>
                <a:cs typeface="Arial"/>
              </a:rPr>
              <a:t>—</a:t>
            </a:r>
            <a:r>
              <a:rPr dirty="0" sz="1050" spc="2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b="1" i="1">
                <a:solidFill>
                  <a:srgbClr val="063B5A"/>
                </a:solidFill>
                <a:latin typeface="Arial"/>
                <a:cs typeface="Arial"/>
              </a:rPr>
              <a:t>not</a:t>
            </a:r>
            <a:r>
              <a:rPr dirty="0" sz="1050" spc="10" b="1" i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050" spc="-10" b="1" i="1">
                <a:solidFill>
                  <a:srgbClr val="063B5A"/>
                </a:solidFill>
                <a:latin typeface="Arial"/>
                <a:cs typeface="Arial"/>
              </a:rPr>
              <a:t>guesswork.</a:t>
            </a:r>
            <a:endParaRPr sz="10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484102" y="6435340"/>
            <a:ext cx="12065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536575"/>
                </a:solidFill>
                <a:latin typeface="Arial"/>
                <a:cs typeface="Arial"/>
              </a:rPr>
              <a:t>21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401" y="431037"/>
            <a:ext cx="115443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0" b="1">
                <a:solidFill>
                  <a:srgbClr val="0F89C6"/>
                </a:solidFill>
                <a:latin typeface="Arial"/>
                <a:cs typeface="Arial"/>
              </a:rPr>
              <a:t>WORKING</a:t>
            </a:r>
            <a:r>
              <a:rPr dirty="0" sz="900" spc="-4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0F89C6"/>
                </a:solidFill>
                <a:latin typeface="Arial"/>
                <a:cs typeface="Arial"/>
              </a:rPr>
              <a:t>PROCESS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83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80">
                <a:solidFill>
                  <a:srgbClr val="063B5A"/>
                </a:solidFill>
              </a:rPr>
              <a:t>How</a:t>
            </a:r>
            <a:r>
              <a:rPr dirty="0" sz="3200" spc="-145">
                <a:solidFill>
                  <a:srgbClr val="063B5A"/>
                </a:solidFill>
              </a:rPr>
              <a:t> </a:t>
            </a:r>
            <a:r>
              <a:rPr dirty="0" sz="3200">
                <a:solidFill>
                  <a:srgbClr val="063B5A"/>
                </a:solidFill>
              </a:rPr>
              <a:t>We</a:t>
            </a:r>
            <a:r>
              <a:rPr dirty="0" sz="3200" spc="-220">
                <a:solidFill>
                  <a:srgbClr val="063B5A"/>
                </a:solidFill>
              </a:rPr>
              <a:t> </a:t>
            </a:r>
            <a:r>
              <a:rPr dirty="0" sz="3200">
                <a:solidFill>
                  <a:srgbClr val="063B5A"/>
                </a:solidFill>
              </a:rPr>
              <a:t>Move</a:t>
            </a:r>
            <a:r>
              <a:rPr dirty="0" sz="3200" spc="-215">
                <a:solidFill>
                  <a:srgbClr val="063B5A"/>
                </a:solidFill>
              </a:rPr>
              <a:t> </a:t>
            </a:r>
            <a:r>
              <a:rPr dirty="0" sz="3200" spc="-50">
                <a:solidFill>
                  <a:srgbClr val="063B5A"/>
                </a:solidFill>
              </a:rPr>
              <a:t>From</a:t>
            </a:r>
            <a:r>
              <a:rPr dirty="0" sz="3200" spc="-125">
                <a:solidFill>
                  <a:srgbClr val="063B5A"/>
                </a:solidFill>
              </a:rPr>
              <a:t> </a:t>
            </a:r>
            <a:r>
              <a:rPr dirty="0" sz="3200" spc="-40">
                <a:solidFill>
                  <a:srgbClr val="063B5A"/>
                </a:solidFill>
              </a:rPr>
              <a:t>Brief</a:t>
            </a:r>
            <a:r>
              <a:rPr dirty="0" sz="3200" spc="-150">
                <a:solidFill>
                  <a:srgbClr val="063B5A"/>
                </a:solidFill>
              </a:rPr>
              <a:t> </a:t>
            </a:r>
            <a:r>
              <a:rPr dirty="0" sz="3200" spc="-105">
                <a:solidFill>
                  <a:srgbClr val="063B5A"/>
                </a:solidFill>
              </a:rPr>
              <a:t>To</a:t>
            </a:r>
            <a:r>
              <a:rPr dirty="0" sz="3200" spc="-85">
                <a:solidFill>
                  <a:srgbClr val="063B5A"/>
                </a:solidFill>
              </a:rPr>
              <a:t> </a:t>
            </a:r>
            <a:r>
              <a:rPr dirty="0" sz="3200">
                <a:solidFill>
                  <a:srgbClr val="063B5A"/>
                </a:solidFill>
              </a:rPr>
              <a:t>Live</a:t>
            </a:r>
            <a:r>
              <a:rPr dirty="0" sz="3200" spc="-120">
                <a:solidFill>
                  <a:srgbClr val="063B5A"/>
                </a:solidFill>
              </a:rPr>
              <a:t> </a:t>
            </a:r>
            <a:r>
              <a:rPr dirty="0" sz="3200" spc="-85">
                <a:solidFill>
                  <a:srgbClr val="063B5A"/>
                </a:solidFill>
              </a:rPr>
              <a:t>Campaign.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33044" y="2031492"/>
            <a:ext cx="1828800" cy="2578735"/>
          </a:xfrm>
          <a:custGeom>
            <a:avLst/>
            <a:gdLst/>
            <a:ahLst/>
            <a:cxnLst/>
            <a:rect l="l" t="t" r="r" b="b"/>
            <a:pathLst>
              <a:path w="1828800" h="2578735">
                <a:moveTo>
                  <a:pt x="0" y="54863"/>
                </a:moveTo>
                <a:lnTo>
                  <a:pt x="4311" y="33486"/>
                </a:lnTo>
                <a:lnTo>
                  <a:pt x="16068" y="16049"/>
                </a:lnTo>
                <a:lnTo>
                  <a:pt x="33507" y="4304"/>
                </a:lnTo>
                <a:lnTo>
                  <a:pt x="54864" y="0"/>
                </a:lnTo>
                <a:lnTo>
                  <a:pt x="1773936" y="0"/>
                </a:lnTo>
                <a:lnTo>
                  <a:pt x="1795313" y="4304"/>
                </a:lnTo>
                <a:lnTo>
                  <a:pt x="1812750" y="16049"/>
                </a:lnTo>
                <a:lnTo>
                  <a:pt x="1824495" y="33486"/>
                </a:lnTo>
                <a:lnTo>
                  <a:pt x="1828800" y="54863"/>
                </a:lnTo>
                <a:lnTo>
                  <a:pt x="1828800" y="2523744"/>
                </a:lnTo>
                <a:lnTo>
                  <a:pt x="1824495" y="2545121"/>
                </a:lnTo>
                <a:lnTo>
                  <a:pt x="1812750" y="2562558"/>
                </a:lnTo>
                <a:lnTo>
                  <a:pt x="1795313" y="2574303"/>
                </a:lnTo>
                <a:lnTo>
                  <a:pt x="1773936" y="2578608"/>
                </a:lnTo>
                <a:lnTo>
                  <a:pt x="54864" y="2578608"/>
                </a:lnTo>
                <a:lnTo>
                  <a:pt x="33507" y="2574303"/>
                </a:lnTo>
                <a:lnTo>
                  <a:pt x="16068" y="2562558"/>
                </a:lnTo>
                <a:lnTo>
                  <a:pt x="4311" y="2545121"/>
                </a:lnTo>
                <a:lnTo>
                  <a:pt x="0" y="2523744"/>
                </a:lnTo>
                <a:lnTo>
                  <a:pt x="0" y="54863"/>
                </a:lnTo>
                <a:close/>
              </a:path>
            </a:pathLst>
          </a:custGeom>
          <a:ln w="15240">
            <a:solidFill>
              <a:srgbClr val="0F89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33044" y="2031492"/>
            <a:ext cx="1828800" cy="2578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53670">
              <a:lnSpc>
                <a:spcPct val="100000"/>
              </a:lnSpc>
              <a:spcBef>
                <a:spcPts val="770"/>
              </a:spcBef>
            </a:pPr>
            <a:r>
              <a:rPr dirty="0" sz="3200" spc="-25" b="1">
                <a:solidFill>
                  <a:srgbClr val="0F89C6"/>
                </a:solidFill>
                <a:latin typeface="Arial"/>
                <a:cs typeface="Arial"/>
              </a:rPr>
              <a:t>01.</a:t>
            </a:r>
            <a:endParaRPr sz="3200">
              <a:latin typeface="Arial"/>
              <a:cs typeface="Arial"/>
            </a:endParaRPr>
          </a:p>
          <a:p>
            <a:pPr marL="181610">
              <a:lnSpc>
                <a:spcPct val="100000"/>
              </a:lnSpc>
              <a:spcBef>
                <a:spcPts val="2725"/>
              </a:spcBef>
            </a:pPr>
            <a:r>
              <a:rPr dirty="0" sz="1400" spc="-25" b="1">
                <a:solidFill>
                  <a:srgbClr val="063B5A"/>
                </a:solidFill>
                <a:latin typeface="Arial"/>
                <a:cs typeface="Arial"/>
              </a:rPr>
              <a:t>Brief</a:t>
            </a:r>
            <a:r>
              <a:rPr dirty="0" sz="1400" spc="-5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63B5A"/>
                </a:solidFill>
                <a:latin typeface="Arial"/>
                <a:cs typeface="Arial"/>
              </a:rPr>
              <a:t>Decode</a:t>
            </a:r>
            <a:endParaRPr sz="1400">
              <a:latin typeface="Arial"/>
              <a:cs typeface="Arial"/>
            </a:endParaRPr>
          </a:p>
          <a:p>
            <a:pPr marL="182245" marR="258445">
              <a:lnSpc>
                <a:spcPct val="102299"/>
              </a:lnSpc>
              <a:spcBef>
                <a:spcPts val="1390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Campaign</a:t>
            </a:r>
            <a:r>
              <a:rPr dirty="0" sz="900" spc="-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objective,</a:t>
            </a:r>
            <a:r>
              <a:rPr dirty="0" sz="900" spc="7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target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audience</a:t>
            </a:r>
            <a:r>
              <a:rPr dirty="0" sz="900" spc="-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900" spc="-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budget guardrails.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19044" y="2031492"/>
            <a:ext cx="1828800" cy="2578735"/>
          </a:xfrm>
          <a:custGeom>
            <a:avLst/>
            <a:gdLst/>
            <a:ahLst/>
            <a:cxnLst/>
            <a:rect l="l" t="t" r="r" b="b"/>
            <a:pathLst>
              <a:path w="1828800" h="2578735">
                <a:moveTo>
                  <a:pt x="0" y="54863"/>
                </a:moveTo>
                <a:lnTo>
                  <a:pt x="4304" y="33486"/>
                </a:lnTo>
                <a:lnTo>
                  <a:pt x="16049" y="16049"/>
                </a:lnTo>
                <a:lnTo>
                  <a:pt x="33486" y="4304"/>
                </a:lnTo>
                <a:lnTo>
                  <a:pt x="54864" y="0"/>
                </a:lnTo>
                <a:lnTo>
                  <a:pt x="1773936" y="0"/>
                </a:lnTo>
                <a:lnTo>
                  <a:pt x="1795313" y="4304"/>
                </a:lnTo>
                <a:lnTo>
                  <a:pt x="1812750" y="16049"/>
                </a:lnTo>
                <a:lnTo>
                  <a:pt x="1824495" y="33486"/>
                </a:lnTo>
                <a:lnTo>
                  <a:pt x="1828800" y="54863"/>
                </a:lnTo>
                <a:lnTo>
                  <a:pt x="1828800" y="2523744"/>
                </a:lnTo>
                <a:lnTo>
                  <a:pt x="1824495" y="2545121"/>
                </a:lnTo>
                <a:lnTo>
                  <a:pt x="1812750" y="2562558"/>
                </a:lnTo>
                <a:lnTo>
                  <a:pt x="1795313" y="2574303"/>
                </a:lnTo>
                <a:lnTo>
                  <a:pt x="1773936" y="2578608"/>
                </a:lnTo>
                <a:lnTo>
                  <a:pt x="54864" y="2578608"/>
                </a:lnTo>
                <a:lnTo>
                  <a:pt x="33486" y="2574303"/>
                </a:lnTo>
                <a:lnTo>
                  <a:pt x="16049" y="2562558"/>
                </a:lnTo>
                <a:lnTo>
                  <a:pt x="4304" y="2545121"/>
                </a:lnTo>
                <a:lnTo>
                  <a:pt x="0" y="2523744"/>
                </a:lnTo>
                <a:lnTo>
                  <a:pt x="0" y="54863"/>
                </a:lnTo>
                <a:close/>
              </a:path>
            </a:pathLst>
          </a:custGeom>
          <a:ln w="15240">
            <a:solidFill>
              <a:srgbClr val="0F89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019044" y="2031492"/>
            <a:ext cx="1828800" cy="2578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54305">
              <a:lnSpc>
                <a:spcPct val="100000"/>
              </a:lnSpc>
              <a:spcBef>
                <a:spcPts val="770"/>
              </a:spcBef>
            </a:pPr>
            <a:r>
              <a:rPr dirty="0" sz="3200" spc="-25" b="1">
                <a:solidFill>
                  <a:srgbClr val="F47C2B"/>
                </a:solidFill>
                <a:latin typeface="Arial"/>
                <a:cs typeface="Arial"/>
              </a:rPr>
              <a:t>02.</a:t>
            </a:r>
            <a:endParaRPr sz="3200">
              <a:latin typeface="Arial"/>
              <a:cs typeface="Arial"/>
            </a:endParaRPr>
          </a:p>
          <a:p>
            <a:pPr marL="182245" marR="653415">
              <a:lnSpc>
                <a:spcPct val="100000"/>
              </a:lnSpc>
              <a:spcBef>
                <a:spcPts val="1885"/>
              </a:spcBef>
            </a:pPr>
            <a:r>
              <a:rPr dirty="0" sz="1400" spc="-10" b="1">
                <a:solidFill>
                  <a:srgbClr val="063B5A"/>
                </a:solidFill>
                <a:latin typeface="Arial"/>
                <a:cs typeface="Arial"/>
              </a:rPr>
              <a:t>Media </a:t>
            </a:r>
            <a:r>
              <a:rPr dirty="0" sz="1400" spc="-50" b="1">
                <a:solidFill>
                  <a:srgbClr val="063B5A"/>
                </a:solidFill>
                <a:latin typeface="Arial"/>
                <a:cs typeface="Arial"/>
              </a:rPr>
              <a:t>Architecture</a:t>
            </a:r>
            <a:endParaRPr sz="140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  <a:spcBef>
                <a:spcPts val="575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Channel</a:t>
            </a:r>
            <a:r>
              <a:rPr dirty="0" sz="900" spc="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mix,</a:t>
            </a:r>
            <a:r>
              <a:rPr dirty="0" sz="900" spc="-7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sequencing</a:t>
            </a:r>
            <a:endParaRPr sz="90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  <a:spcBef>
                <a:spcPts val="30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900" spc="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plan</a:t>
            </a:r>
            <a:r>
              <a:rPr dirty="0" sz="90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recommendation.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05044" y="2031492"/>
            <a:ext cx="1828800" cy="2578735"/>
          </a:xfrm>
          <a:custGeom>
            <a:avLst/>
            <a:gdLst/>
            <a:ahLst/>
            <a:cxnLst/>
            <a:rect l="l" t="t" r="r" b="b"/>
            <a:pathLst>
              <a:path w="1828800" h="2578735">
                <a:moveTo>
                  <a:pt x="0" y="54863"/>
                </a:moveTo>
                <a:lnTo>
                  <a:pt x="4304" y="33486"/>
                </a:lnTo>
                <a:lnTo>
                  <a:pt x="16049" y="16049"/>
                </a:lnTo>
                <a:lnTo>
                  <a:pt x="33486" y="4304"/>
                </a:lnTo>
                <a:lnTo>
                  <a:pt x="54864" y="0"/>
                </a:lnTo>
                <a:lnTo>
                  <a:pt x="1773936" y="0"/>
                </a:lnTo>
                <a:lnTo>
                  <a:pt x="1795313" y="4304"/>
                </a:lnTo>
                <a:lnTo>
                  <a:pt x="1812750" y="16049"/>
                </a:lnTo>
                <a:lnTo>
                  <a:pt x="1824495" y="33486"/>
                </a:lnTo>
                <a:lnTo>
                  <a:pt x="1828800" y="54863"/>
                </a:lnTo>
                <a:lnTo>
                  <a:pt x="1828800" y="2523744"/>
                </a:lnTo>
                <a:lnTo>
                  <a:pt x="1824495" y="2545121"/>
                </a:lnTo>
                <a:lnTo>
                  <a:pt x="1812750" y="2562558"/>
                </a:lnTo>
                <a:lnTo>
                  <a:pt x="1795313" y="2574303"/>
                </a:lnTo>
                <a:lnTo>
                  <a:pt x="1773936" y="2578608"/>
                </a:lnTo>
                <a:lnTo>
                  <a:pt x="54864" y="2578608"/>
                </a:lnTo>
                <a:lnTo>
                  <a:pt x="33486" y="2574303"/>
                </a:lnTo>
                <a:lnTo>
                  <a:pt x="16049" y="2562558"/>
                </a:lnTo>
                <a:lnTo>
                  <a:pt x="4304" y="2545121"/>
                </a:lnTo>
                <a:lnTo>
                  <a:pt x="0" y="2523744"/>
                </a:lnTo>
                <a:lnTo>
                  <a:pt x="0" y="54863"/>
                </a:lnTo>
                <a:close/>
              </a:path>
            </a:pathLst>
          </a:custGeom>
          <a:ln w="15240">
            <a:solidFill>
              <a:srgbClr val="0F89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305044" y="2031492"/>
            <a:ext cx="1828800" cy="2578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54940">
              <a:lnSpc>
                <a:spcPct val="100000"/>
              </a:lnSpc>
              <a:spcBef>
                <a:spcPts val="770"/>
              </a:spcBef>
            </a:pPr>
            <a:r>
              <a:rPr dirty="0" sz="3200" spc="-25" b="1">
                <a:solidFill>
                  <a:srgbClr val="0F89C6"/>
                </a:solidFill>
                <a:latin typeface="Arial"/>
                <a:cs typeface="Arial"/>
              </a:rPr>
              <a:t>03.</a:t>
            </a:r>
            <a:endParaRPr sz="3200">
              <a:latin typeface="Arial"/>
              <a:cs typeface="Arial"/>
            </a:endParaRPr>
          </a:p>
          <a:p>
            <a:pPr marL="182245">
              <a:lnSpc>
                <a:spcPct val="100000"/>
              </a:lnSpc>
              <a:spcBef>
                <a:spcPts val="2725"/>
              </a:spcBef>
            </a:pPr>
            <a:r>
              <a:rPr dirty="0" sz="1400" spc="-40" b="1">
                <a:solidFill>
                  <a:srgbClr val="063B5A"/>
                </a:solidFill>
                <a:latin typeface="Arial"/>
                <a:cs typeface="Arial"/>
              </a:rPr>
              <a:t>Buying</a:t>
            </a:r>
            <a:r>
              <a:rPr dirty="0" sz="1400" spc="-5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400" spc="-1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63B5A"/>
                </a:solidFill>
                <a:latin typeface="Arial"/>
                <a:cs typeface="Arial"/>
              </a:rPr>
              <a:t>Setup</a:t>
            </a:r>
            <a:endParaRPr sz="1400">
              <a:latin typeface="Arial"/>
              <a:cs typeface="Arial"/>
            </a:endParaRPr>
          </a:p>
          <a:p>
            <a:pPr algn="just" marL="182880" marR="537210">
              <a:lnSpc>
                <a:spcPct val="102299"/>
              </a:lnSpc>
              <a:spcBef>
                <a:spcPts val="1390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Negotiation,</a:t>
            </a:r>
            <a:r>
              <a:rPr dirty="0" sz="900" spc="114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booking,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tracking</a:t>
            </a:r>
            <a:r>
              <a:rPr dirty="0" sz="900" spc="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900" spc="1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creative specifications.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91043" y="2031492"/>
            <a:ext cx="1828800" cy="2578735"/>
          </a:xfrm>
          <a:custGeom>
            <a:avLst/>
            <a:gdLst/>
            <a:ahLst/>
            <a:cxnLst/>
            <a:rect l="l" t="t" r="r" b="b"/>
            <a:pathLst>
              <a:path w="1828800" h="2578735">
                <a:moveTo>
                  <a:pt x="0" y="54863"/>
                </a:moveTo>
                <a:lnTo>
                  <a:pt x="4304" y="33486"/>
                </a:lnTo>
                <a:lnTo>
                  <a:pt x="16049" y="16049"/>
                </a:lnTo>
                <a:lnTo>
                  <a:pt x="33486" y="4304"/>
                </a:lnTo>
                <a:lnTo>
                  <a:pt x="54864" y="0"/>
                </a:lnTo>
                <a:lnTo>
                  <a:pt x="1773936" y="0"/>
                </a:lnTo>
                <a:lnTo>
                  <a:pt x="1795313" y="4304"/>
                </a:lnTo>
                <a:lnTo>
                  <a:pt x="1812750" y="16049"/>
                </a:lnTo>
                <a:lnTo>
                  <a:pt x="1824495" y="33486"/>
                </a:lnTo>
                <a:lnTo>
                  <a:pt x="1828800" y="54863"/>
                </a:lnTo>
                <a:lnTo>
                  <a:pt x="1828800" y="2523744"/>
                </a:lnTo>
                <a:lnTo>
                  <a:pt x="1824495" y="2545121"/>
                </a:lnTo>
                <a:lnTo>
                  <a:pt x="1812750" y="2562558"/>
                </a:lnTo>
                <a:lnTo>
                  <a:pt x="1795313" y="2574303"/>
                </a:lnTo>
                <a:lnTo>
                  <a:pt x="1773936" y="2578608"/>
                </a:lnTo>
                <a:lnTo>
                  <a:pt x="54864" y="2578608"/>
                </a:lnTo>
                <a:lnTo>
                  <a:pt x="33486" y="2574303"/>
                </a:lnTo>
                <a:lnTo>
                  <a:pt x="16049" y="2562558"/>
                </a:lnTo>
                <a:lnTo>
                  <a:pt x="4304" y="2545121"/>
                </a:lnTo>
                <a:lnTo>
                  <a:pt x="0" y="2523744"/>
                </a:lnTo>
                <a:lnTo>
                  <a:pt x="0" y="54863"/>
                </a:lnTo>
                <a:close/>
              </a:path>
            </a:pathLst>
          </a:custGeom>
          <a:ln w="15240">
            <a:solidFill>
              <a:srgbClr val="0F89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591043" y="2031492"/>
            <a:ext cx="1828800" cy="2578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55575">
              <a:lnSpc>
                <a:spcPct val="100000"/>
              </a:lnSpc>
              <a:spcBef>
                <a:spcPts val="770"/>
              </a:spcBef>
            </a:pPr>
            <a:r>
              <a:rPr dirty="0" sz="3200" spc="-25" b="1">
                <a:solidFill>
                  <a:srgbClr val="0F89C6"/>
                </a:solidFill>
                <a:latin typeface="Arial"/>
                <a:cs typeface="Arial"/>
              </a:rPr>
              <a:t>04.</a:t>
            </a:r>
            <a:endParaRPr sz="3200">
              <a:latin typeface="Arial"/>
              <a:cs typeface="Arial"/>
            </a:endParaRPr>
          </a:p>
          <a:p>
            <a:pPr marL="182880" marR="878205">
              <a:lnSpc>
                <a:spcPct val="100000"/>
              </a:lnSpc>
              <a:spcBef>
                <a:spcPts val="1885"/>
              </a:spcBef>
            </a:pPr>
            <a:r>
              <a:rPr dirty="0" sz="1400" spc="-55" b="1">
                <a:solidFill>
                  <a:srgbClr val="063B5A"/>
                </a:solidFill>
                <a:latin typeface="Arial"/>
                <a:cs typeface="Arial"/>
              </a:rPr>
              <a:t>Launch</a:t>
            </a:r>
            <a:r>
              <a:rPr dirty="0" sz="1400" spc="-6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063B5A"/>
                </a:solidFill>
                <a:latin typeface="Arial"/>
                <a:cs typeface="Arial"/>
              </a:rPr>
              <a:t>&amp; </a:t>
            </a:r>
            <a:r>
              <a:rPr dirty="0" sz="1400" spc="-10" b="1">
                <a:solidFill>
                  <a:srgbClr val="063B5A"/>
                </a:solidFill>
                <a:latin typeface="Arial"/>
                <a:cs typeface="Arial"/>
              </a:rPr>
              <a:t>Optimize</a:t>
            </a:r>
            <a:endParaRPr sz="140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  <a:spcBef>
                <a:spcPts val="575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Go</a:t>
            </a:r>
            <a:r>
              <a:rPr dirty="0" sz="900" spc="6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live,</a:t>
            </a:r>
            <a:r>
              <a:rPr dirty="0" sz="900" spc="-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monitor,</a:t>
            </a:r>
            <a:r>
              <a:rPr dirty="0" sz="900" spc="114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optimize</a:t>
            </a:r>
            <a:endParaRPr sz="90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  <a:spcBef>
                <a:spcPts val="30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900" spc="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solve</a:t>
            </a:r>
            <a:r>
              <a:rPr dirty="0" sz="900" spc="-6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in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real </a:t>
            </a:r>
            <a:r>
              <a:rPr dirty="0" sz="900" spc="-20">
                <a:solidFill>
                  <a:srgbClr val="536575"/>
                </a:solidFill>
                <a:latin typeface="Arial"/>
                <a:cs typeface="Arial"/>
              </a:rPr>
              <a:t>time.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77043" y="2031492"/>
            <a:ext cx="1828800" cy="2578735"/>
          </a:xfrm>
          <a:custGeom>
            <a:avLst/>
            <a:gdLst/>
            <a:ahLst/>
            <a:cxnLst/>
            <a:rect l="l" t="t" r="r" b="b"/>
            <a:pathLst>
              <a:path w="1828800" h="2578735">
                <a:moveTo>
                  <a:pt x="0" y="54863"/>
                </a:moveTo>
                <a:lnTo>
                  <a:pt x="4304" y="33486"/>
                </a:lnTo>
                <a:lnTo>
                  <a:pt x="16049" y="16049"/>
                </a:lnTo>
                <a:lnTo>
                  <a:pt x="33486" y="4304"/>
                </a:lnTo>
                <a:lnTo>
                  <a:pt x="54864" y="0"/>
                </a:lnTo>
                <a:lnTo>
                  <a:pt x="1773936" y="0"/>
                </a:lnTo>
                <a:lnTo>
                  <a:pt x="1795313" y="4304"/>
                </a:lnTo>
                <a:lnTo>
                  <a:pt x="1812750" y="16049"/>
                </a:lnTo>
                <a:lnTo>
                  <a:pt x="1824495" y="33486"/>
                </a:lnTo>
                <a:lnTo>
                  <a:pt x="1828800" y="54863"/>
                </a:lnTo>
                <a:lnTo>
                  <a:pt x="1828800" y="2523744"/>
                </a:lnTo>
                <a:lnTo>
                  <a:pt x="1824495" y="2545121"/>
                </a:lnTo>
                <a:lnTo>
                  <a:pt x="1812750" y="2562558"/>
                </a:lnTo>
                <a:lnTo>
                  <a:pt x="1795313" y="2574303"/>
                </a:lnTo>
                <a:lnTo>
                  <a:pt x="1773936" y="2578608"/>
                </a:lnTo>
                <a:lnTo>
                  <a:pt x="54864" y="2578608"/>
                </a:lnTo>
                <a:lnTo>
                  <a:pt x="33486" y="2574303"/>
                </a:lnTo>
                <a:lnTo>
                  <a:pt x="16049" y="2562558"/>
                </a:lnTo>
                <a:lnTo>
                  <a:pt x="4304" y="2545121"/>
                </a:lnTo>
                <a:lnTo>
                  <a:pt x="0" y="2523744"/>
                </a:lnTo>
                <a:lnTo>
                  <a:pt x="0" y="54863"/>
                </a:lnTo>
                <a:close/>
              </a:path>
            </a:pathLst>
          </a:custGeom>
          <a:ln w="15240">
            <a:solidFill>
              <a:srgbClr val="0F89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877043" y="2031492"/>
            <a:ext cx="1828800" cy="2578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56210">
              <a:lnSpc>
                <a:spcPct val="100000"/>
              </a:lnSpc>
              <a:spcBef>
                <a:spcPts val="770"/>
              </a:spcBef>
            </a:pPr>
            <a:r>
              <a:rPr dirty="0" sz="3200" spc="-25" b="1">
                <a:solidFill>
                  <a:srgbClr val="F47C2B"/>
                </a:solidFill>
                <a:latin typeface="Arial"/>
                <a:cs typeface="Arial"/>
              </a:rPr>
              <a:t>05.</a:t>
            </a:r>
            <a:endParaRPr sz="3200">
              <a:latin typeface="Arial"/>
              <a:cs typeface="Arial"/>
            </a:endParaRPr>
          </a:p>
          <a:p>
            <a:pPr marL="184150">
              <a:lnSpc>
                <a:spcPct val="100000"/>
              </a:lnSpc>
              <a:spcBef>
                <a:spcPts val="2725"/>
              </a:spcBef>
            </a:pPr>
            <a:r>
              <a:rPr dirty="0" sz="1400" spc="-25" b="1">
                <a:solidFill>
                  <a:srgbClr val="063B5A"/>
                </a:solidFill>
                <a:latin typeface="Arial"/>
                <a:cs typeface="Arial"/>
              </a:rPr>
              <a:t>Report</a:t>
            </a:r>
            <a:r>
              <a:rPr dirty="0" sz="1400" spc="-3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63B5A"/>
                </a:solidFill>
                <a:latin typeface="Arial"/>
                <a:cs typeface="Arial"/>
              </a:rPr>
              <a:t>&amp;</a:t>
            </a:r>
            <a:r>
              <a:rPr dirty="0" sz="1400" spc="5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63B5A"/>
                </a:solidFill>
                <a:latin typeface="Arial"/>
                <a:cs typeface="Arial"/>
              </a:rPr>
              <a:t>Learn</a:t>
            </a:r>
            <a:endParaRPr sz="1400">
              <a:latin typeface="Arial"/>
              <a:cs typeface="Arial"/>
            </a:endParaRPr>
          </a:p>
          <a:p>
            <a:pPr marL="184150" marR="438150">
              <a:lnSpc>
                <a:spcPct val="102299"/>
              </a:lnSpc>
              <a:spcBef>
                <a:spcPts val="1390"/>
              </a:spcBef>
            </a:pP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Share</a:t>
            </a:r>
            <a:r>
              <a:rPr dirty="0" sz="900" spc="2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proof,</a:t>
            </a:r>
            <a:r>
              <a:rPr dirty="0" sz="900" spc="-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metrics,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learnings</a:t>
            </a:r>
            <a:r>
              <a:rPr dirty="0" sz="900" spc="-6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36575"/>
                </a:solidFill>
                <a:latin typeface="Arial"/>
                <a:cs typeface="Arial"/>
              </a:rPr>
              <a:t>and</a:t>
            </a:r>
            <a:r>
              <a:rPr dirty="0" sz="900" spc="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next-</a:t>
            </a:r>
            <a:r>
              <a:rPr dirty="0" sz="900" spc="-16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536575"/>
                </a:solidFill>
                <a:latin typeface="Arial"/>
                <a:cs typeface="Arial"/>
              </a:rPr>
              <a:t>step </a:t>
            </a:r>
            <a:r>
              <a:rPr dirty="0" sz="900" spc="-10">
                <a:solidFill>
                  <a:srgbClr val="536575"/>
                </a:solidFill>
                <a:latin typeface="Arial"/>
                <a:cs typeface="Arial"/>
              </a:rPr>
              <a:t>recommendations.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1478006" y="6435340"/>
            <a:ext cx="12382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536575"/>
                </a:solidFill>
                <a:latin typeface="Arial"/>
                <a:cs typeface="Arial"/>
              </a:rPr>
              <a:t>22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7091" y="599097"/>
            <a:ext cx="81089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b="1">
                <a:solidFill>
                  <a:srgbClr val="0F89C6"/>
                </a:solidFill>
                <a:latin typeface="Arial"/>
                <a:cs typeface="Arial"/>
              </a:rPr>
              <a:t>OUR</a:t>
            </a:r>
            <a:r>
              <a:rPr dirty="0" sz="900" spc="1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0F89C6"/>
                </a:solidFill>
                <a:latin typeface="Arial"/>
                <a:cs typeface="Arial"/>
              </a:rPr>
              <a:t>CLIENTS</a:t>
            </a:r>
            <a:endParaRPr sz="900">
              <a:latin typeface="Arial"/>
              <a:cs typeface="Arial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341" rIns="0" bIns="0" rtlCol="0" vert="horz">
            <a:spAutoFit/>
          </a:bodyPr>
          <a:lstStyle/>
          <a:p>
            <a:pPr marL="79375">
              <a:lnSpc>
                <a:spcPct val="100000"/>
              </a:lnSpc>
              <a:spcBef>
                <a:spcPts val="115"/>
              </a:spcBef>
            </a:pPr>
            <a:r>
              <a:rPr dirty="0"/>
              <a:t>Trusted</a:t>
            </a:r>
            <a:r>
              <a:rPr dirty="0" spc="-25"/>
              <a:t> </a:t>
            </a:r>
            <a:r>
              <a:rPr dirty="0"/>
              <a:t>by</a:t>
            </a:r>
            <a:r>
              <a:rPr dirty="0" spc="-15"/>
              <a:t> </a:t>
            </a:r>
            <a:r>
              <a:rPr dirty="0"/>
              <a:t>Remarkable</a:t>
            </a:r>
            <a:r>
              <a:rPr dirty="0" spc="-15"/>
              <a:t> </a:t>
            </a:r>
            <a:r>
              <a:rPr dirty="0" spc="-10"/>
              <a:t>Brands.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95134" y="1911997"/>
            <a:ext cx="1333500" cy="1333500"/>
            <a:chOff x="795134" y="1911997"/>
            <a:chExt cx="1333500" cy="1333500"/>
          </a:xfrm>
        </p:grpSpPr>
        <p:sp>
          <p:nvSpPr>
            <p:cNvPr id="5" name="object 5"/>
            <p:cNvSpPr/>
            <p:nvPr/>
          </p:nvSpPr>
          <p:spPr>
            <a:xfrm>
              <a:off x="807834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07834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652" y="2380373"/>
              <a:ext cx="972451" cy="39674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299436" y="1911997"/>
            <a:ext cx="1333500" cy="1333500"/>
            <a:chOff x="2299436" y="1911997"/>
            <a:chExt cx="1333500" cy="1333500"/>
          </a:xfrm>
        </p:grpSpPr>
        <p:sp>
          <p:nvSpPr>
            <p:cNvPr id="9" name="object 9"/>
            <p:cNvSpPr/>
            <p:nvPr/>
          </p:nvSpPr>
          <p:spPr>
            <a:xfrm>
              <a:off x="2312136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312136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8061" y="2208263"/>
              <a:ext cx="676236" cy="74096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3757180" y="1911997"/>
            <a:ext cx="1333500" cy="1333500"/>
            <a:chOff x="3757180" y="1911997"/>
            <a:chExt cx="1333500" cy="1333500"/>
          </a:xfrm>
        </p:grpSpPr>
        <p:sp>
          <p:nvSpPr>
            <p:cNvPr id="13" name="object 13"/>
            <p:cNvSpPr/>
            <p:nvPr/>
          </p:nvSpPr>
          <p:spPr>
            <a:xfrm>
              <a:off x="3769880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769880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9854" y="2378963"/>
              <a:ext cx="908137" cy="39958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5214937" y="1911997"/>
            <a:ext cx="1333500" cy="1333500"/>
            <a:chOff x="5214937" y="1911997"/>
            <a:chExt cx="1333500" cy="1333500"/>
          </a:xfrm>
        </p:grpSpPr>
        <p:sp>
          <p:nvSpPr>
            <p:cNvPr id="29" name="object 29"/>
            <p:cNvSpPr/>
            <p:nvPr/>
          </p:nvSpPr>
          <p:spPr>
            <a:xfrm>
              <a:off x="5227637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227637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8739" y="2429433"/>
              <a:ext cx="945870" cy="298627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6705765" y="1911997"/>
            <a:ext cx="1333500" cy="1333500"/>
            <a:chOff x="6705765" y="1911997"/>
            <a:chExt cx="1333500" cy="1333500"/>
          </a:xfrm>
        </p:grpSpPr>
        <p:sp>
          <p:nvSpPr>
            <p:cNvPr id="37" name="object 37"/>
            <p:cNvSpPr/>
            <p:nvPr/>
          </p:nvSpPr>
          <p:spPr>
            <a:xfrm>
              <a:off x="6718465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6718465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28446" y="2232012"/>
              <a:ext cx="887615" cy="693724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8226641" y="1911997"/>
            <a:ext cx="1333500" cy="1333500"/>
            <a:chOff x="8226641" y="1911997"/>
            <a:chExt cx="1333500" cy="1333500"/>
          </a:xfrm>
        </p:grpSpPr>
        <p:sp>
          <p:nvSpPr>
            <p:cNvPr id="45" name="object 45"/>
            <p:cNvSpPr/>
            <p:nvPr/>
          </p:nvSpPr>
          <p:spPr>
            <a:xfrm>
              <a:off x="8239341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8239341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43709" y="2103427"/>
              <a:ext cx="699361" cy="950643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9806965" y="1911997"/>
            <a:ext cx="1333500" cy="1333500"/>
            <a:chOff x="9806965" y="1911997"/>
            <a:chExt cx="1333500" cy="1333500"/>
          </a:xfrm>
        </p:grpSpPr>
        <p:sp>
          <p:nvSpPr>
            <p:cNvPr id="77" name="object 77"/>
            <p:cNvSpPr/>
            <p:nvPr/>
          </p:nvSpPr>
          <p:spPr>
            <a:xfrm>
              <a:off x="9819665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9819665" y="1924697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039084" y="2173820"/>
              <a:ext cx="809879" cy="80986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86123" y="2320849"/>
              <a:ext cx="515810" cy="51579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384980" y="2208250"/>
              <a:ext cx="116726" cy="10562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625099" y="2292007"/>
              <a:ext cx="143358" cy="152209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128695" y="2300756"/>
              <a:ext cx="143801" cy="14225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194697" y="2329421"/>
              <a:ext cx="498652" cy="49865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199484" y="2334197"/>
              <a:ext cx="489089" cy="48910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10201529" y="2336342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238125" h="238125">
                  <a:moveTo>
                    <a:pt x="238074" y="0"/>
                  </a:moveTo>
                  <a:lnTo>
                    <a:pt x="190473" y="5534"/>
                  </a:lnTo>
                  <a:lnTo>
                    <a:pt x="146146" y="19814"/>
                  </a:lnTo>
                  <a:lnTo>
                    <a:pt x="106006" y="41928"/>
                  </a:lnTo>
                  <a:lnTo>
                    <a:pt x="70964" y="70964"/>
                  </a:lnTo>
                  <a:lnTo>
                    <a:pt x="41931" y="106009"/>
                  </a:lnTo>
                  <a:lnTo>
                    <a:pt x="19818" y="146150"/>
                  </a:lnTo>
                  <a:lnTo>
                    <a:pt x="5537" y="190476"/>
                  </a:lnTo>
                  <a:lnTo>
                    <a:pt x="0" y="238074"/>
                  </a:lnTo>
                  <a:lnTo>
                    <a:pt x="4305" y="238074"/>
                  </a:lnTo>
                  <a:lnTo>
                    <a:pt x="9748" y="191343"/>
                  </a:lnTo>
                  <a:lnTo>
                    <a:pt x="23775" y="147825"/>
                  </a:lnTo>
                  <a:lnTo>
                    <a:pt x="45492" y="108414"/>
                  </a:lnTo>
                  <a:lnTo>
                    <a:pt x="74002" y="74007"/>
                  </a:lnTo>
                  <a:lnTo>
                    <a:pt x="108411" y="45498"/>
                  </a:lnTo>
                  <a:lnTo>
                    <a:pt x="147823" y="23781"/>
                  </a:lnTo>
                  <a:lnTo>
                    <a:pt x="191342" y="9752"/>
                  </a:lnTo>
                  <a:lnTo>
                    <a:pt x="238074" y="4305"/>
                  </a:lnTo>
                  <a:lnTo>
                    <a:pt x="238074" y="0"/>
                  </a:lnTo>
                  <a:close/>
                </a:path>
              </a:pathLst>
            </a:custGeom>
            <a:solidFill>
              <a:srgbClr val="C3D8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201973" y="2583052"/>
              <a:ext cx="237756" cy="237756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10448328" y="2583052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238125" h="238125">
                  <a:moveTo>
                    <a:pt x="237756" y="0"/>
                  </a:moveTo>
                  <a:lnTo>
                    <a:pt x="233476" y="0"/>
                  </a:lnTo>
                  <a:lnTo>
                    <a:pt x="228035" y="46670"/>
                  </a:lnTo>
                  <a:lnTo>
                    <a:pt x="214023" y="90131"/>
                  </a:lnTo>
                  <a:lnTo>
                    <a:pt x="192332" y="129489"/>
                  </a:lnTo>
                  <a:lnTo>
                    <a:pt x="163858" y="163850"/>
                  </a:lnTo>
                  <a:lnTo>
                    <a:pt x="129494" y="192321"/>
                  </a:lnTo>
                  <a:lnTo>
                    <a:pt x="90133" y="214007"/>
                  </a:lnTo>
                  <a:lnTo>
                    <a:pt x="46671" y="228015"/>
                  </a:lnTo>
                  <a:lnTo>
                    <a:pt x="0" y="233451"/>
                  </a:lnTo>
                  <a:lnTo>
                    <a:pt x="0" y="237756"/>
                  </a:lnTo>
                  <a:lnTo>
                    <a:pt x="47537" y="232232"/>
                  </a:lnTo>
                  <a:lnTo>
                    <a:pt x="91806" y="217973"/>
                  </a:lnTo>
                  <a:lnTo>
                    <a:pt x="131895" y="195890"/>
                  </a:lnTo>
                  <a:lnTo>
                    <a:pt x="166893" y="166893"/>
                  </a:lnTo>
                  <a:lnTo>
                    <a:pt x="195890" y="131895"/>
                  </a:lnTo>
                  <a:lnTo>
                    <a:pt x="217973" y="91806"/>
                  </a:lnTo>
                  <a:lnTo>
                    <a:pt x="232232" y="47537"/>
                  </a:lnTo>
                  <a:lnTo>
                    <a:pt x="237756" y="0"/>
                  </a:lnTo>
                  <a:close/>
                </a:path>
              </a:pathLst>
            </a:custGeom>
            <a:solidFill>
              <a:srgbClr val="12414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01758" y="2336354"/>
              <a:ext cx="482066" cy="482195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795134" y="3425672"/>
            <a:ext cx="1333500" cy="1333500"/>
            <a:chOff x="795134" y="3425672"/>
            <a:chExt cx="1333500" cy="1333500"/>
          </a:xfrm>
        </p:grpSpPr>
        <p:sp>
          <p:nvSpPr>
            <p:cNvPr id="21" name="object 21"/>
            <p:cNvSpPr/>
            <p:nvPr/>
          </p:nvSpPr>
          <p:spPr>
            <a:xfrm>
              <a:off x="807834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807834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972" y="3846503"/>
              <a:ext cx="1051806" cy="354224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2299436" y="3425672"/>
            <a:ext cx="1333500" cy="1333500"/>
            <a:chOff x="2299436" y="3425672"/>
            <a:chExt cx="1333500" cy="1333500"/>
          </a:xfrm>
        </p:grpSpPr>
        <p:sp>
          <p:nvSpPr>
            <p:cNvPr id="25" name="object 25"/>
            <p:cNvSpPr/>
            <p:nvPr/>
          </p:nvSpPr>
          <p:spPr>
            <a:xfrm>
              <a:off x="2312136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312136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5831" y="3877475"/>
              <a:ext cx="954150" cy="429869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757180" y="3425672"/>
            <a:ext cx="1333500" cy="1333500"/>
            <a:chOff x="3757180" y="3425672"/>
            <a:chExt cx="1333500" cy="1333500"/>
          </a:xfrm>
        </p:grpSpPr>
        <p:sp>
          <p:nvSpPr>
            <p:cNvPr id="17" name="object 17"/>
            <p:cNvSpPr/>
            <p:nvPr/>
          </p:nvSpPr>
          <p:spPr>
            <a:xfrm>
              <a:off x="3769880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769880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57371" y="3748735"/>
              <a:ext cx="1145637" cy="68737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5214937" y="3425672"/>
            <a:ext cx="1333500" cy="1333500"/>
            <a:chOff x="5214937" y="3425672"/>
            <a:chExt cx="1333500" cy="1333500"/>
          </a:xfrm>
        </p:grpSpPr>
        <p:sp>
          <p:nvSpPr>
            <p:cNvPr id="33" name="object 33"/>
            <p:cNvSpPr/>
            <p:nvPr/>
          </p:nvSpPr>
          <p:spPr>
            <a:xfrm>
              <a:off x="5227637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5227637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74716" y="3689634"/>
              <a:ext cx="1013904" cy="793059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6705765" y="3425672"/>
            <a:ext cx="1333500" cy="1333500"/>
            <a:chOff x="6705765" y="3425672"/>
            <a:chExt cx="1333500" cy="1333500"/>
          </a:xfrm>
        </p:grpSpPr>
        <p:sp>
          <p:nvSpPr>
            <p:cNvPr id="41" name="object 41"/>
            <p:cNvSpPr/>
            <p:nvPr/>
          </p:nvSpPr>
          <p:spPr>
            <a:xfrm>
              <a:off x="6718465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6718465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18363" y="3632023"/>
              <a:ext cx="908278" cy="908290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8226641" y="3425672"/>
            <a:ext cx="1333500" cy="1333500"/>
            <a:chOff x="8226641" y="3425672"/>
            <a:chExt cx="1333500" cy="1333500"/>
          </a:xfrm>
        </p:grpSpPr>
        <p:sp>
          <p:nvSpPr>
            <p:cNvPr id="49" name="object 49"/>
            <p:cNvSpPr/>
            <p:nvPr/>
          </p:nvSpPr>
          <p:spPr>
            <a:xfrm>
              <a:off x="8239341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8239341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50618" y="3707841"/>
              <a:ext cx="944981" cy="756653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9806965" y="3425672"/>
            <a:ext cx="1333500" cy="1333500"/>
            <a:chOff x="9806965" y="3425672"/>
            <a:chExt cx="1333500" cy="1333500"/>
          </a:xfrm>
        </p:grpSpPr>
        <p:sp>
          <p:nvSpPr>
            <p:cNvPr id="91" name="object 91"/>
            <p:cNvSpPr/>
            <p:nvPr/>
          </p:nvSpPr>
          <p:spPr>
            <a:xfrm>
              <a:off x="9819665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9819665" y="3438372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71176" y="3887002"/>
              <a:ext cx="1061071" cy="273225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795134" y="4926835"/>
            <a:ext cx="1333500" cy="1333500"/>
            <a:chOff x="795134" y="4926835"/>
            <a:chExt cx="1333500" cy="1333500"/>
          </a:xfrm>
        </p:grpSpPr>
        <p:sp>
          <p:nvSpPr>
            <p:cNvPr id="57" name="object 57"/>
            <p:cNvSpPr/>
            <p:nvPr/>
          </p:nvSpPr>
          <p:spPr>
            <a:xfrm>
              <a:off x="807834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807834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4652" y="5142229"/>
              <a:ext cx="574442" cy="879398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2299436" y="4926835"/>
            <a:ext cx="1333500" cy="1333500"/>
            <a:chOff x="2299436" y="4926835"/>
            <a:chExt cx="1333500" cy="1333500"/>
          </a:xfrm>
        </p:grpSpPr>
        <p:sp>
          <p:nvSpPr>
            <p:cNvPr id="61" name="object 61"/>
            <p:cNvSpPr/>
            <p:nvPr/>
          </p:nvSpPr>
          <p:spPr>
            <a:xfrm>
              <a:off x="2312136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2312136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32773" y="5160187"/>
              <a:ext cx="866800" cy="866800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757180" y="4926835"/>
            <a:ext cx="1333500" cy="1333500"/>
            <a:chOff x="3757180" y="4926835"/>
            <a:chExt cx="1333500" cy="1333500"/>
          </a:xfrm>
        </p:grpSpPr>
        <p:sp>
          <p:nvSpPr>
            <p:cNvPr id="53" name="object 53"/>
            <p:cNvSpPr/>
            <p:nvPr/>
          </p:nvSpPr>
          <p:spPr>
            <a:xfrm>
              <a:off x="3769880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3769880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31170" y="5432286"/>
              <a:ext cx="1032832" cy="371174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5214937" y="4926835"/>
            <a:ext cx="1333500" cy="1333500"/>
            <a:chOff x="5214937" y="4926835"/>
            <a:chExt cx="1333500" cy="1333500"/>
          </a:xfrm>
        </p:grpSpPr>
        <p:sp>
          <p:nvSpPr>
            <p:cNvPr id="65" name="object 65"/>
            <p:cNvSpPr/>
            <p:nvPr/>
          </p:nvSpPr>
          <p:spPr>
            <a:xfrm>
              <a:off x="5227637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5227637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75947" y="5160187"/>
              <a:ext cx="811453" cy="818299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6705765" y="4926835"/>
            <a:ext cx="1333500" cy="1333500"/>
            <a:chOff x="6705765" y="4926835"/>
            <a:chExt cx="1333500" cy="1333500"/>
          </a:xfrm>
        </p:grpSpPr>
        <p:sp>
          <p:nvSpPr>
            <p:cNvPr id="69" name="object 69"/>
            <p:cNvSpPr/>
            <p:nvPr/>
          </p:nvSpPr>
          <p:spPr>
            <a:xfrm>
              <a:off x="6718465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6718465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05383" y="5126481"/>
              <a:ext cx="934236" cy="934220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8226641" y="4926835"/>
            <a:ext cx="1333500" cy="1333500"/>
            <a:chOff x="8226641" y="4926835"/>
            <a:chExt cx="1333500" cy="1333500"/>
          </a:xfrm>
        </p:grpSpPr>
        <p:sp>
          <p:nvSpPr>
            <p:cNvPr id="73" name="object 73"/>
            <p:cNvSpPr/>
            <p:nvPr/>
          </p:nvSpPr>
          <p:spPr>
            <a:xfrm>
              <a:off x="8239341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8239341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00529" y="5110387"/>
              <a:ext cx="985723" cy="966395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9806965" y="4926835"/>
            <a:ext cx="1333500" cy="1333500"/>
            <a:chOff x="9806965" y="4926835"/>
            <a:chExt cx="1333500" cy="1333500"/>
          </a:xfrm>
        </p:grpSpPr>
        <p:sp>
          <p:nvSpPr>
            <p:cNvPr id="95" name="object 95"/>
            <p:cNvSpPr/>
            <p:nvPr/>
          </p:nvSpPr>
          <p:spPr>
            <a:xfrm>
              <a:off x="9819665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654037" y="0"/>
                  </a:moveTo>
                  <a:lnTo>
                    <a:pt x="605225" y="1794"/>
                  </a:lnTo>
                  <a:lnTo>
                    <a:pt x="557388" y="7091"/>
                  </a:lnTo>
                  <a:lnTo>
                    <a:pt x="510652" y="15766"/>
                  </a:lnTo>
                  <a:lnTo>
                    <a:pt x="465143" y="27692"/>
                  </a:lnTo>
                  <a:lnTo>
                    <a:pt x="420987" y="42742"/>
                  </a:lnTo>
                  <a:lnTo>
                    <a:pt x="378312" y="60790"/>
                  </a:lnTo>
                  <a:lnTo>
                    <a:pt x="337243" y="81709"/>
                  </a:lnTo>
                  <a:lnTo>
                    <a:pt x="297907" y="105373"/>
                  </a:lnTo>
                  <a:lnTo>
                    <a:pt x="260431" y="131656"/>
                  </a:lnTo>
                  <a:lnTo>
                    <a:pt x="224941" y="160430"/>
                  </a:lnTo>
                  <a:lnTo>
                    <a:pt x="191563" y="191569"/>
                  </a:lnTo>
                  <a:lnTo>
                    <a:pt x="160424" y="224948"/>
                  </a:lnTo>
                  <a:lnTo>
                    <a:pt x="131651" y="260439"/>
                  </a:lnTo>
                  <a:lnTo>
                    <a:pt x="105369" y="297916"/>
                  </a:lnTo>
                  <a:lnTo>
                    <a:pt x="81706" y="337253"/>
                  </a:lnTo>
                  <a:lnTo>
                    <a:pt x="60788" y="378322"/>
                  </a:lnTo>
                  <a:lnTo>
                    <a:pt x="42740" y="420998"/>
                  </a:lnTo>
                  <a:lnTo>
                    <a:pt x="27691" y="465154"/>
                  </a:lnTo>
                  <a:lnTo>
                    <a:pt x="15766" y="510664"/>
                  </a:lnTo>
                  <a:lnTo>
                    <a:pt x="7091" y="557401"/>
                  </a:lnTo>
                  <a:lnTo>
                    <a:pt x="1793" y="605238"/>
                  </a:lnTo>
                  <a:lnTo>
                    <a:pt x="0" y="654050"/>
                  </a:lnTo>
                  <a:lnTo>
                    <a:pt x="1793" y="702861"/>
                  </a:lnTo>
                  <a:lnTo>
                    <a:pt x="7091" y="750698"/>
                  </a:lnTo>
                  <a:lnTo>
                    <a:pt x="15766" y="797435"/>
                  </a:lnTo>
                  <a:lnTo>
                    <a:pt x="27691" y="842945"/>
                  </a:lnTo>
                  <a:lnTo>
                    <a:pt x="42740" y="887101"/>
                  </a:lnTo>
                  <a:lnTo>
                    <a:pt x="60788" y="929777"/>
                  </a:lnTo>
                  <a:lnTo>
                    <a:pt x="81706" y="970846"/>
                  </a:lnTo>
                  <a:lnTo>
                    <a:pt x="105369" y="1010183"/>
                  </a:lnTo>
                  <a:lnTo>
                    <a:pt x="131651" y="1047660"/>
                  </a:lnTo>
                  <a:lnTo>
                    <a:pt x="160424" y="1083151"/>
                  </a:lnTo>
                  <a:lnTo>
                    <a:pt x="191563" y="1116530"/>
                  </a:lnTo>
                  <a:lnTo>
                    <a:pt x="224941" y="1147669"/>
                  </a:lnTo>
                  <a:lnTo>
                    <a:pt x="260431" y="1176443"/>
                  </a:lnTo>
                  <a:lnTo>
                    <a:pt x="297907" y="1202726"/>
                  </a:lnTo>
                  <a:lnTo>
                    <a:pt x="337243" y="1226390"/>
                  </a:lnTo>
                  <a:lnTo>
                    <a:pt x="378312" y="1247309"/>
                  </a:lnTo>
                  <a:lnTo>
                    <a:pt x="420987" y="1265357"/>
                  </a:lnTo>
                  <a:lnTo>
                    <a:pt x="465143" y="1280407"/>
                  </a:lnTo>
                  <a:lnTo>
                    <a:pt x="510652" y="1292333"/>
                  </a:lnTo>
                  <a:lnTo>
                    <a:pt x="557388" y="1301008"/>
                  </a:lnTo>
                  <a:lnTo>
                    <a:pt x="605225" y="1306305"/>
                  </a:lnTo>
                  <a:lnTo>
                    <a:pt x="654037" y="1308100"/>
                  </a:lnTo>
                  <a:lnTo>
                    <a:pt x="702850" y="1306305"/>
                  </a:lnTo>
                  <a:lnTo>
                    <a:pt x="750688" y="1301008"/>
                  </a:lnTo>
                  <a:lnTo>
                    <a:pt x="797426" y="1292333"/>
                  </a:lnTo>
                  <a:lnTo>
                    <a:pt x="842937" y="1280407"/>
                  </a:lnTo>
                  <a:lnTo>
                    <a:pt x="887093" y="1265357"/>
                  </a:lnTo>
                  <a:lnTo>
                    <a:pt x="929770" y="1247309"/>
                  </a:lnTo>
                  <a:lnTo>
                    <a:pt x="970839" y="1226390"/>
                  </a:lnTo>
                  <a:lnTo>
                    <a:pt x="1010176" y="1202726"/>
                  </a:lnTo>
                  <a:lnTo>
                    <a:pt x="1047653" y="1176443"/>
                  </a:lnTo>
                  <a:lnTo>
                    <a:pt x="1083143" y="1147669"/>
                  </a:lnTo>
                  <a:lnTo>
                    <a:pt x="1116522" y="1116530"/>
                  </a:lnTo>
                  <a:lnTo>
                    <a:pt x="1147661" y="1083151"/>
                  </a:lnTo>
                  <a:lnTo>
                    <a:pt x="1176435" y="1047660"/>
                  </a:lnTo>
                  <a:lnTo>
                    <a:pt x="1202716" y="1010183"/>
                  </a:lnTo>
                  <a:lnTo>
                    <a:pt x="1226380" y="970846"/>
                  </a:lnTo>
                  <a:lnTo>
                    <a:pt x="1247298" y="929777"/>
                  </a:lnTo>
                  <a:lnTo>
                    <a:pt x="1265346" y="887101"/>
                  </a:lnTo>
                  <a:lnTo>
                    <a:pt x="1280395" y="842945"/>
                  </a:lnTo>
                  <a:lnTo>
                    <a:pt x="1292321" y="797435"/>
                  </a:lnTo>
                  <a:lnTo>
                    <a:pt x="1300995" y="750698"/>
                  </a:lnTo>
                  <a:lnTo>
                    <a:pt x="1306293" y="702861"/>
                  </a:lnTo>
                  <a:lnTo>
                    <a:pt x="1308087" y="654050"/>
                  </a:lnTo>
                  <a:lnTo>
                    <a:pt x="1306293" y="605238"/>
                  </a:lnTo>
                  <a:lnTo>
                    <a:pt x="1300995" y="557401"/>
                  </a:lnTo>
                  <a:lnTo>
                    <a:pt x="1292321" y="510664"/>
                  </a:lnTo>
                  <a:lnTo>
                    <a:pt x="1280395" y="465154"/>
                  </a:lnTo>
                  <a:lnTo>
                    <a:pt x="1265346" y="420998"/>
                  </a:lnTo>
                  <a:lnTo>
                    <a:pt x="1247298" y="378322"/>
                  </a:lnTo>
                  <a:lnTo>
                    <a:pt x="1226380" y="337253"/>
                  </a:lnTo>
                  <a:lnTo>
                    <a:pt x="1202716" y="297916"/>
                  </a:lnTo>
                  <a:lnTo>
                    <a:pt x="1176435" y="260439"/>
                  </a:lnTo>
                  <a:lnTo>
                    <a:pt x="1147661" y="224948"/>
                  </a:lnTo>
                  <a:lnTo>
                    <a:pt x="1116522" y="191569"/>
                  </a:lnTo>
                  <a:lnTo>
                    <a:pt x="1083143" y="160430"/>
                  </a:lnTo>
                  <a:lnTo>
                    <a:pt x="1047653" y="131656"/>
                  </a:lnTo>
                  <a:lnTo>
                    <a:pt x="1010176" y="105373"/>
                  </a:lnTo>
                  <a:lnTo>
                    <a:pt x="970839" y="81709"/>
                  </a:lnTo>
                  <a:lnTo>
                    <a:pt x="929770" y="60790"/>
                  </a:lnTo>
                  <a:lnTo>
                    <a:pt x="887093" y="42742"/>
                  </a:lnTo>
                  <a:lnTo>
                    <a:pt x="842937" y="27692"/>
                  </a:lnTo>
                  <a:lnTo>
                    <a:pt x="797426" y="15766"/>
                  </a:lnTo>
                  <a:lnTo>
                    <a:pt x="750688" y="7091"/>
                  </a:lnTo>
                  <a:lnTo>
                    <a:pt x="702850" y="1794"/>
                  </a:lnTo>
                  <a:lnTo>
                    <a:pt x="654037" y="0"/>
                  </a:lnTo>
                  <a:close/>
                </a:path>
              </a:pathLst>
            </a:custGeom>
            <a:solidFill>
              <a:srgbClr val="F4F6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9819665" y="4939535"/>
              <a:ext cx="1308100" cy="1308100"/>
            </a:xfrm>
            <a:custGeom>
              <a:avLst/>
              <a:gdLst/>
              <a:ahLst/>
              <a:cxnLst/>
              <a:rect l="l" t="t" r="r" b="b"/>
              <a:pathLst>
                <a:path w="1308100" h="1308100">
                  <a:moveTo>
                    <a:pt x="1308087" y="654050"/>
                  </a:moveTo>
                  <a:lnTo>
                    <a:pt x="1306293" y="702861"/>
                  </a:lnTo>
                  <a:lnTo>
                    <a:pt x="1300995" y="750698"/>
                  </a:lnTo>
                  <a:lnTo>
                    <a:pt x="1292321" y="797435"/>
                  </a:lnTo>
                  <a:lnTo>
                    <a:pt x="1280395" y="842945"/>
                  </a:lnTo>
                  <a:lnTo>
                    <a:pt x="1265346" y="887101"/>
                  </a:lnTo>
                  <a:lnTo>
                    <a:pt x="1247298" y="929777"/>
                  </a:lnTo>
                  <a:lnTo>
                    <a:pt x="1226380" y="970846"/>
                  </a:lnTo>
                  <a:lnTo>
                    <a:pt x="1202716" y="1010183"/>
                  </a:lnTo>
                  <a:lnTo>
                    <a:pt x="1176435" y="1047660"/>
                  </a:lnTo>
                  <a:lnTo>
                    <a:pt x="1147661" y="1083151"/>
                  </a:lnTo>
                  <a:lnTo>
                    <a:pt x="1116522" y="1116530"/>
                  </a:lnTo>
                  <a:lnTo>
                    <a:pt x="1083143" y="1147669"/>
                  </a:lnTo>
                  <a:lnTo>
                    <a:pt x="1047653" y="1176443"/>
                  </a:lnTo>
                  <a:lnTo>
                    <a:pt x="1010176" y="1202726"/>
                  </a:lnTo>
                  <a:lnTo>
                    <a:pt x="970839" y="1226390"/>
                  </a:lnTo>
                  <a:lnTo>
                    <a:pt x="929770" y="1247309"/>
                  </a:lnTo>
                  <a:lnTo>
                    <a:pt x="887093" y="1265357"/>
                  </a:lnTo>
                  <a:lnTo>
                    <a:pt x="842937" y="1280407"/>
                  </a:lnTo>
                  <a:lnTo>
                    <a:pt x="797426" y="1292333"/>
                  </a:lnTo>
                  <a:lnTo>
                    <a:pt x="750688" y="1301008"/>
                  </a:lnTo>
                  <a:lnTo>
                    <a:pt x="702850" y="1306305"/>
                  </a:lnTo>
                  <a:lnTo>
                    <a:pt x="654037" y="1308100"/>
                  </a:lnTo>
                  <a:lnTo>
                    <a:pt x="605225" y="1306305"/>
                  </a:lnTo>
                  <a:lnTo>
                    <a:pt x="557388" y="1301008"/>
                  </a:lnTo>
                  <a:lnTo>
                    <a:pt x="510652" y="1292333"/>
                  </a:lnTo>
                  <a:lnTo>
                    <a:pt x="465143" y="1280407"/>
                  </a:lnTo>
                  <a:lnTo>
                    <a:pt x="420987" y="1265357"/>
                  </a:lnTo>
                  <a:lnTo>
                    <a:pt x="378312" y="1247309"/>
                  </a:lnTo>
                  <a:lnTo>
                    <a:pt x="337243" y="1226390"/>
                  </a:lnTo>
                  <a:lnTo>
                    <a:pt x="297907" y="1202726"/>
                  </a:lnTo>
                  <a:lnTo>
                    <a:pt x="260431" y="1176443"/>
                  </a:lnTo>
                  <a:lnTo>
                    <a:pt x="224941" y="1147669"/>
                  </a:lnTo>
                  <a:lnTo>
                    <a:pt x="191563" y="1116530"/>
                  </a:lnTo>
                  <a:lnTo>
                    <a:pt x="160424" y="1083151"/>
                  </a:lnTo>
                  <a:lnTo>
                    <a:pt x="131651" y="1047660"/>
                  </a:lnTo>
                  <a:lnTo>
                    <a:pt x="105369" y="1010183"/>
                  </a:lnTo>
                  <a:lnTo>
                    <a:pt x="81706" y="970846"/>
                  </a:lnTo>
                  <a:lnTo>
                    <a:pt x="60788" y="929777"/>
                  </a:lnTo>
                  <a:lnTo>
                    <a:pt x="42740" y="887101"/>
                  </a:lnTo>
                  <a:lnTo>
                    <a:pt x="27691" y="842945"/>
                  </a:lnTo>
                  <a:lnTo>
                    <a:pt x="15766" y="797435"/>
                  </a:lnTo>
                  <a:lnTo>
                    <a:pt x="7091" y="750698"/>
                  </a:lnTo>
                  <a:lnTo>
                    <a:pt x="1793" y="702861"/>
                  </a:lnTo>
                  <a:lnTo>
                    <a:pt x="0" y="654050"/>
                  </a:lnTo>
                  <a:lnTo>
                    <a:pt x="1793" y="605238"/>
                  </a:lnTo>
                  <a:lnTo>
                    <a:pt x="7091" y="557401"/>
                  </a:lnTo>
                  <a:lnTo>
                    <a:pt x="15766" y="510664"/>
                  </a:lnTo>
                  <a:lnTo>
                    <a:pt x="27691" y="465154"/>
                  </a:lnTo>
                  <a:lnTo>
                    <a:pt x="42740" y="420998"/>
                  </a:lnTo>
                  <a:lnTo>
                    <a:pt x="60788" y="378322"/>
                  </a:lnTo>
                  <a:lnTo>
                    <a:pt x="81706" y="337253"/>
                  </a:lnTo>
                  <a:lnTo>
                    <a:pt x="105369" y="297916"/>
                  </a:lnTo>
                  <a:lnTo>
                    <a:pt x="131651" y="260439"/>
                  </a:lnTo>
                  <a:lnTo>
                    <a:pt x="160424" y="224948"/>
                  </a:lnTo>
                  <a:lnTo>
                    <a:pt x="191563" y="191569"/>
                  </a:lnTo>
                  <a:lnTo>
                    <a:pt x="224941" y="160430"/>
                  </a:lnTo>
                  <a:lnTo>
                    <a:pt x="260431" y="131656"/>
                  </a:lnTo>
                  <a:lnTo>
                    <a:pt x="297907" y="105373"/>
                  </a:lnTo>
                  <a:lnTo>
                    <a:pt x="337243" y="81709"/>
                  </a:lnTo>
                  <a:lnTo>
                    <a:pt x="378312" y="60790"/>
                  </a:lnTo>
                  <a:lnTo>
                    <a:pt x="420987" y="42742"/>
                  </a:lnTo>
                  <a:lnTo>
                    <a:pt x="465143" y="27692"/>
                  </a:lnTo>
                  <a:lnTo>
                    <a:pt x="510652" y="15766"/>
                  </a:lnTo>
                  <a:lnTo>
                    <a:pt x="557388" y="7091"/>
                  </a:lnTo>
                  <a:lnTo>
                    <a:pt x="605225" y="1794"/>
                  </a:lnTo>
                  <a:lnTo>
                    <a:pt x="654037" y="0"/>
                  </a:lnTo>
                  <a:lnTo>
                    <a:pt x="702850" y="1794"/>
                  </a:lnTo>
                  <a:lnTo>
                    <a:pt x="750688" y="7091"/>
                  </a:lnTo>
                  <a:lnTo>
                    <a:pt x="797426" y="15766"/>
                  </a:lnTo>
                  <a:lnTo>
                    <a:pt x="842937" y="27692"/>
                  </a:lnTo>
                  <a:lnTo>
                    <a:pt x="887093" y="42742"/>
                  </a:lnTo>
                  <a:lnTo>
                    <a:pt x="929770" y="60790"/>
                  </a:lnTo>
                  <a:lnTo>
                    <a:pt x="970839" y="81709"/>
                  </a:lnTo>
                  <a:lnTo>
                    <a:pt x="1010176" y="105373"/>
                  </a:lnTo>
                  <a:lnTo>
                    <a:pt x="1047653" y="131656"/>
                  </a:lnTo>
                  <a:lnTo>
                    <a:pt x="1083143" y="160430"/>
                  </a:lnTo>
                  <a:lnTo>
                    <a:pt x="1116522" y="191569"/>
                  </a:lnTo>
                  <a:lnTo>
                    <a:pt x="1147661" y="224948"/>
                  </a:lnTo>
                  <a:lnTo>
                    <a:pt x="1176435" y="260439"/>
                  </a:lnTo>
                  <a:lnTo>
                    <a:pt x="1202716" y="297916"/>
                  </a:lnTo>
                  <a:lnTo>
                    <a:pt x="1226380" y="337253"/>
                  </a:lnTo>
                  <a:lnTo>
                    <a:pt x="1247298" y="378322"/>
                  </a:lnTo>
                  <a:lnTo>
                    <a:pt x="1265346" y="420998"/>
                  </a:lnTo>
                  <a:lnTo>
                    <a:pt x="1280395" y="465154"/>
                  </a:lnTo>
                  <a:lnTo>
                    <a:pt x="1292321" y="510664"/>
                  </a:lnTo>
                  <a:lnTo>
                    <a:pt x="1300995" y="557401"/>
                  </a:lnTo>
                  <a:lnTo>
                    <a:pt x="1306293" y="605238"/>
                  </a:lnTo>
                  <a:lnTo>
                    <a:pt x="1308087" y="654050"/>
                  </a:lnTo>
                  <a:close/>
                </a:path>
              </a:pathLst>
            </a:custGeom>
            <a:ln w="25400">
              <a:solidFill>
                <a:srgbClr val="1489C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041102" y="5370245"/>
              <a:ext cx="865212" cy="4466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9806" y="685787"/>
            <a:ext cx="2843784" cy="1298448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73409" y="2088337"/>
            <a:ext cx="3962400" cy="13366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300" spc="-505">
                <a:solidFill>
                  <a:srgbClr val="FFFFFF"/>
                </a:solidFill>
              </a:rPr>
              <a:t>L</a:t>
            </a:r>
            <a:r>
              <a:rPr dirty="0" sz="4300" spc="-470">
                <a:solidFill>
                  <a:srgbClr val="FFFFFF"/>
                </a:solidFill>
              </a:rPr>
              <a:t>e</a:t>
            </a:r>
            <a:r>
              <a:rPr dirty="0" sz="4300" spc="-385">
                <a:solidFill>
                  <a:srgbClr val="FFFFFF"/>
                </a:solidFill>
              </a:rPr>
              <a:t>t</a:t>
            </a:r>
            <a:r>
              <a:rPr dirty="0" sz="4300" spc="-850">
                <a:solidFill>
                  <a:srgbClr val="FFFFFF"/>
                </a:solidFill>
              </a:rPr>
              <a:t>’</a:t>
            </a:r>
            <a:r>
              <a:rPr dirty="0" sz="4300" spc="-340">
                <a:solidFill>
                  <a:srgbClr val="FFFFFF"/>
                </a:solidFill>
              </a:rPr>
              <a:t>s</a:t>
            </a:r>
            <a:r>
              <a:rPr dirty="0" sz="4300" spc="-765">
                <a:solidFill>
                  <a:srgbClr val="FFFFFF"/>
                </a:solidFill>
              </a:rPr>
              <a:t> </a:t>
            </a:r>
            <a:r>
              <a:rPr dirty="0" sz="4300" spc="-475">
                <a:solidFill>
                  <a:srgbClr val="FFFFFF"/>
                </a:solidFill>
              </a:rPr>
              <a:t>Plan</a:t>
            </a:r>
            <a:r>
              <a:rPr dirty="0" sz="4300" spc="-465">
                <a:solidFill>
                  <a:srgbClr val="FFFFFF"/>
                </a:solidFill>
              </a:rPr>
              <a:t> </a:t>
            </a:r>
            <a:r>
              <a:rPr dirty="0" sz="4300" spc="-900">
                <a:solidFill>
                  <a:srgbClr val="FFFFFF"/>
                </a:solidFill>
              </a:rPr>
              <a:t>Y</a:t>
            </a:r>
            <a:r>
              <a:rPr dirty="0" sz="4300" spc="-420">
                <a:solidFill>
                  <a:srgbClr val="FFFFFF"/>
                </a:solidFill>
              </a:rPr>
              <a:t>o</a:t>
            </a:r>
            <a:r>
              <a:rPr dirty="0" sz="4300" spc="-555">
                <a:solidFill>
                  <a:srgbClr val="FFFFFF"/>
                </a:solidFill>
              </a:rPr>
              <a:t>u</a:t>
            </a:r>
            <a:r>
              <a:rPr dirty="0" sz="4300" spc="-330">
                <a:solidFill>
                  <a:srgbClr val="FFFFFF"/>
                </a:solidFill>
              </a:rPr>
              <a:t>r</a:t>
            </a:r>
            <a:r>
              <a:rPr dirty="0" sz="4300" spc="-555">
                <a:solidFill>
                  <a:srgbClr val="FFFFFF"/>
                </a:solidFill>
              </a:rPr>
              <a:t> </a:t>
            </a:r>
            <a:r>
              <a:rPr dirty="0" sz="4300" spc="-10">
                <a:solidFill>
                  <a:srgbClr val="FFFFFF"/>
                </a:solidFill>
              </a:rPr>
              <a:t>Next</a:t>
            </a:r>
            <a:r>
              <a:rPr dirty="0" sz="4300" spc="-270">
                <a:solidFill>
                  <a:srgbClr val="FFFFFF"/>
                </a:solidFill>
              </a:rPr>
              <a:t> </a:t>
            </a:r>
            <a:r>
              <a:rPr dirty="0" sz="4300" spc="-145">
                <a:solidFill>
                  <a:srgbClr val="FFFFFF"/>
                </a:solidFill>
              </a:rPr>
              <a:t>Campaign.</a:t>
            </a:r>
            <a:endParaRPr sz="4300"/>
          </a:p>
        </p:txBody>
      </p:sp>
      <p:sp>
        <p:nvSpPr>
          <p:cNvPr id="6" name="object 6"/>
          <p:cNvSpPr txBox="1"/>
          <p:nvPr/>
        </p:nvSpPr>
        <p:spPr>
          <a:xfrm>
            <a:off x="719124" y="3687826"/>
            <a:ext cx="38449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14">
                <a:solidFill>
                  <a:srgbClr val="DEF3FD"/>
                </a:solidFill>
                <a:latin typeface="Arial"/>
                <a:cs typeface="Arial"/>
              </a:rPr>
              <a:t>Ready </a:t>
            </a:r>
            <a:r>
              <a:rPr dirty="0" sz="1400">
                <a:solidFill>
                  <a:srgbClr val="DEF3FD"/>
                </a:solidFill>
                <a:latin typeface="Arial"/>
                <a:cs typeface="Arial"/>
              </a:rPr>
              <a:t>to</a:t>
            </a:r>
            <a:r>
              <a:rPr dirty="0" sz="1400" spc="5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DEF3FD"/>
                </a:solidFill>
                <a:latin typeface="Arial"/>
                <a:cs typeface="Arial"/>
              </a:rPr>
              <a:t>put</a:t>
            </a:r>
            <a:r>
              <a:rPr dirty="0" sz="1400" spc="5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DEF3FD"/>
                </a:solidFill>
                <a:latin typeface="Arial"/>
                <a:cs typeface="Arial"/>
              </a:rPr>
              <a:t>your</a:t>
            </a:r>
            <a:r>
              <a:rPr dirty="0" sz="1400" spc="5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 spc="-45">
                <a:solidFill>
                  <a:srgbClr val="DEF3FD"/>
                </a:solidFill>
                <a:latin typeface="Arial"/>
                <a:cs typeface="Arial"/>
              </a:rPr>
              <a:t>media</a:t>
            </a:r>
            <a:r>
              <a:rPr dirty="0" sz="1400" spc="-7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DEF3FD"/>
                </a:solidFill>
                <a:latin typeface="Arial"/>
                <a:cs typeface="Arial"/>
              </a:rPr>
              <a:t>budget</a:t>
            </a:r>
            <a:r>
              <a:rPr dirty="0" sz="1400" spc="8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DEF3FD"/>
                </a:solidFill>
                <a:latin typeface="Arial"/>
                <a:cs typeface="Arial"/>
              </a:rPr>
              <a:t>to</a:t>
            </a:r>
            <a:r>
              <a:rPr dirty="0" sz="1400" spc="5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 spc="-70">
                <a:solidFill>
                  <a:srgbClr val="DEF3FD"/>
                </a:solidFill>
                <a:latin typeface="Arial"/>
                <a:cs typeface="Arial"/>
              </a:rPr>
              <a:t>work?</a:t>
            </a:r>
            <a:r>
              <a:rPr dirty="0" sz="1400" spc="-18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 spc="-75">
                <a:solidFill>
                  <a:srgbClr val="DEF3FD"/>
                </a:solidFill>
                <a:latin typeface="Arial"/>
                <a:cs typeface="Arial"/>
              </a:rPr>
              <a:t>Let’s</a:t>
            </a:r>
            <a:r>
              <a:rPr dirty="0" sz="1400" spc="-15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DEF3FD"/>
                </a:solidFill>
                <a:latin typeface="Arial"/>
                <a:cs typeface="Arial"/>
              </a:rPr>
              <a:t>talk.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1271" y="548640"/>
            <a:ext cx="3557016" cy="379476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9124" y="4665979"/>
            <a:ext cx="1941195" cy="121475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b="1">
                <a:solidFill>
                  <a:srgbClr val="10BFE7"/>
                </a:solidFill>
                <a:latin typeface="Arial"/>
                <a:cs typeface="Arial"/>
              </a:rPr>
              <a:t>GET</a:t>
            </a:r>
            <a:r>
              <a:rPr dirty="0" sz="950" spc="20" b="1">
                <a:solidFill>
                  <a:srgbClr val="10BFE7"/>
                </a:solidFill>
                <a:latin typeface="Arial"/>
                <a:cs typeface="Arial"/>
              </a:rPr>
              <a:t> </a:t>
            </a:r>
            <a:r>
              <a:rPr dirty="0" sz="950" b="1">
                <a:solidFill>
                  <a:srgbClr val="10BFE7"/>
                </a:solidFill>
                <a:latin typeface="Arial"/>
                <a:cs typeface="Arial"/>
              </a:rPr>
              <a:t>IN</a:t>
            </a:r>
            <a:r>
              <a:rPr dirty="0" sz="950" spc="-45" b="1">
                <a:solidFill>
                  <a:srgbClr val="10BFE7"/>
                </a:solidFill>
                <a:latin typeface="Arial"/>
                <a:cs typeface="Arial"/>
              </a:rPr>
              <a:t> </a:t>
            </a:r>
            <a:r>
              <a:rPr dirty="0" sz="950" spc="-20" b="1">
                <a:solidFill>
                  <a:srgbClr val="10BFE7"/>
                </a:solidFill>
                <a:latin typeface="Arial"/>
                <a:cs typeface="Arial"/>
              </a:rPr>
              <a:t>TOUCH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300" spc="-65" b="1">
                <a:solidFill>
                  <a:srgbClr val="FFFFFF"/>
                </a:solidFill>
                <a:latin typeface="Arial"/>
                <a:cs typeface="Arial"/>
                <a:hlinkClick r:id="rId4"/>
              </a:rPr>
              <a:t>sales@bluewavesmedia.in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+919830048870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dirty="0" sz="1300" spc="-2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www.bluewavesmedia.in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02966" y="6281413"/>
            <a:ext cx="234251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30">
                <a:solidFill>
                  <a:srgbClr val="DEF3FD"/>
                </a:solidFill>
                <a:latin typeface="Arial"/>
                <a:cs typeface="Arial"/>
              </a:rPr>
              <a:t>BLUE</a:t>
            </a:r>
            <a:r>
              <a:rPr dirty="0" sz="800" spc="2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DEF3FD"/>
                </a:solidFill>
                <a:latin typeface="Arial"/>
                <a:cs typeface="Arial"/>
              </a:rPr>
              <a:t>WAVES</a:t>
            </a:r>
            <a:r>
              <a:rPr dirty="0" sz="800" spc="4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DEF3FD"/>
                </a:solidFill>
                <a:latin typeface="Arial"/>
                <a:cs typeface="Arial"/>
              </a:rPr>
              <a:t>MEDIA</a:t>
            </a:r>
            <a:r>
              <a:rPr dirty="0" sz="800" spc="2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DEF3FD"/>
                </a:solidFill>
                <a:latin typeface="Arial"/>
                <a:cs typeface="Arial"/>
              </a:rPr>
              <a:t>·</a:t>
            </a:r>
            <a:r>
              <a:rPr dirty="0" sz="800" spc="-3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DEF3FD"/>
                </a:solidFill>
                <a:latin typeface="Arial"/>
                <a:cs typeface="Arial"/>
              </a:rPr>
              <a:t>COMPANY</a:t>
            </a:r>
            <a:r>
              <a:rPr dirty="0" sz="800" spc="20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DEF3FD"/>
                </a:solidFill>
                <a:latin typeface="Arial"/>
                <a:cs typeface="Arial"/>
              </a:rPr>
              <a:t>PROFILE</a:t>
            </a:r>
            <a:r>
              <a:rPr dirty="0" sz="800" spc="45">
                <a:solidFill>
                  <a:srgbClr val="DEF3FD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DEF3FD"/>
                </a:solidFill>
                <a:latin typeface="Arial"/>
                <a:cs typeface="Arial"/>
              </a:rPr>
              <a:t>2026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174" y="478529"/>
            <a:ext cx="1046345" cy="8395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30663" y="970508"/>
            <a:ext cx="368935" cy="304800"/>
            <a:chOff x="530663" y="970508"/>
            <a:chExt cx="368935" cy="304800"/>
          </a:xfrm>
        </p:grpSpPr>
        <p:sp>
          <p:nvSpPr>
            <p:cNvPr id="4" name="object 4"/>
            <p:cNvSpPr/>
            <p:nvPr/>
          </p:nvSpPr>
          <p:spPr>
            <a:xfrm>
              <a:off x="536848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356450" y="0"/>
                  </a:moveTo>
                  <a:lnTo>
                    <a:pt x="317893" y="0"/>
                  </a:lnTo>
                  <a:lnTo>
                    <a:pt x="279349" y="147243"/>
                  </a:lnTo>
                  <a:lnTo>
                    <a:pt x="266525" y="199336"/>
                  </a:lnTo>
                  <a:lnTo>
                    <a:pt x="260904" y="223996"/>
                  </a:lnTo>
                  <a:lnTo>
                    <a:pt x="255968" y="248170"/>
                  </a:lnTo>
                  <a:lnTo>
                    <a:pt x="255104" y="248170"/>
                  </a:lnTo>
                  <a:lnTo>
                    <a:pt x="246386" y="199602"/>
                  </a:lnTo>
                  <a:lnTo>
                    <a:pt x="234734" y="148120"/>
                  </a:lnTo>
                  <a:lnTo>
                    <a:pt x="199224" y="0"/>
                  </a:lnTo>
                  <a:lnTo>
                    <a:pt x="159816" y="0"/>
                  </a:lnTo>
                  <a:lnTo>
                    <a:pt x="113581" y="174896"/>
                  </a:lnTo>
                  <a:lnTo>
                    <a:pt x="106975" y="201171"/>
                  </a:lnTo>
                  <a:lnTo>
                    <a:pt x="101345" y="225821"/>
                  </a:lnTo>
                  <a:lnTo>
                    <a:pt x="97015" y="248602"/>
                  </a:lnTo>
                  <a:lnTo>
                    <a:pt x="96138" y="248602"/>
                  </a:lnTo>
                  <a:lnTo>
                    <a:pt x="91784" y="226071"/>
                  </a:lnTo>
                  <a:lnTo>
                    <a:pt x="86617" y="201226"/>
                  </a:lnTo>
                  <a:lnTo>
                    <a:pt x="80797" y="174841"/>
                  </a:lnTo>
                  <a:lnTo>
                    <a:pt x="39852" y="0"/>
                  </a:lnTo>
                  <a:lnTo>
                    <a:pt x="0" y="0"/>
                  </a:lnTo>
                  <a:lnTo>
                    <a:pt x="74053" y="291909"/>
                  </a:lnTo>
                  <a:lnTo>
                    <a:pt x="113474" y="291909"/>
                  </a:lnTo>
                  <a:lnTo>
                    <a:pt x="162407" y="113175"/>
                  </a:lnTo>
                  <a:lnTo>
                    <a:pt x="168422" y="88992"/>
                  </a:lnTo>
                  <a:lnTo>
                    <a:pt x="173383" y="66432"/>
                  </a:lnTo>
                  <a:lnTo>
                    <a:pt x="177571" y="44602"/>
                  </a:lnTo>
                  <a:lnTo>
                    <a:pt x="178447" y="44602"/>
                  </a:lnTo>
                  <a:lnTo>
                    <a:pt x="181785" y="66677"/>
                  </a:lnTo>
                  <a:lnTo>
                    <a:pt x="186020" y="89320"/>
                  </a:lnTo>
                  <a:lnTo>
                    <a:pt x="191231" y="113423"/>
                  </a:lnTo>
                  <a:lnTo>
                    <a:pt x="234314" y="291909"/>
                  </a:lnTo>
                  <a:lnTo>
                    <a:pt x="273723" y="291909"/>
                  </a:lnTo>
                  <a:lnTo>
                    <a:pt x="35645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36848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74053" y="291909"/>
                  </a:moveTo>
                  <a:lnTo>
                    <a:pt x="0" y="0"/>
                  </a:lnTo>
                  <a:lnTo>
                    <a:pt x="39852" y="0"/>
                  </a:lnTo>
                  <a:lnTo>
                    <a:pt x="74485" y="147688"/>
                  </a:lnTo>
                  <a:lnTo>
                    <a:pt x="86617" y="201226"/>
                  </a:lnTo>
                  <a:lnTo>
                    <a:pt x="96138" y="248602"/>
                  </a:lnTo>
                  <a:lnTo>
                    <a:pt x="97015" y="248602"/>
                  </a:lnTo>
                  <a:lnTo>
                    <a:pt x="106975" y="201171"/>
                  </a:lnTo>
                  <a:lnTo>
                    <a:pt x="120840" y="147243"/>
                  </a:lnTo>
                  <a:lnTo>
                    <a:pt x="159816" y="0"/>
                  </a:lnTo>
                  <a:lnTo>
                    <a:pt x="199224" y="0"/>
                  </a:lnTo>
                  <a:lnTo>
                    <a:pt x="234734" y="148120"/>
                  </a:lnTo>
                  <a:lnTo>
                    <a:pt x="246386" y="199602"/>
                  </a:lnTo>
                  <a:lnTo>
                    <a:pt x="255104" y="248170"/>
                  </a:lnTo>
                  <a:lnTo>
                    <a:pt x="255968" y="248170"/>
                  </a:lnTo>
                  <a:lnTo>
                    <a:pt x="266525" y="199336"/>
                  </a:lnTo>
                  <a:lnTo>
                    <a:pt x="279349" y="147243"/>
                  </a:lnTo>
                  <a:lnTo>
                    <a:pt x="317893" y="0"/>
                  </a:lnTo>
                  <a:lnTo>
                    <a:pt x="356450" y="0"/>
                  </a:lnTo>
                  <a:lnTo>
                    <a:pt x="273723" y="291909"/>
                  </a:lnTo>
                  <a:lnTo>
                    <a:pt x="234314" y="291909"/>
                  </a:lnTo>
                  <a:lnTo>
                    <a:pt x="197497" y="139877"/>
                  </a:lnTo>
                  <a:lnTo>
                    <a:pt x="186020" y="89320"/>
                  </a:lnTo>
                  <a:lnTo>
                    <a:pt x="178447" y="44602"/>
                  </a:lnTo>
                  <a:lnTo>
                    <a:pt x="177571" y="44602"/>
                  </a:lnTo>
                  <a:lnTo>
                    <a:pt x="173383" y="66432"/>
                  </a:lnTo>
                  <a:lnTo>
                    <a:pt x="168422" y="88992"/>
                  </a:lnTo>
                  <a:lnTo>
                    <a:pt x="162407" y="113175"/>
                  </a:lnTo>
                  <a:lnTo>
                    <a:pt x="155054" y="139877"/>
                  </a:lnTo>
                  <a:lnTo>
                    <a:pt x="113474" y="291909"/>
                  </a:lnTo>
                  <a:lnTo>
                    <a:pt x="74053" y="291909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964211" y="954900"/>
            <a:ext cx="428625" cy="415925"/>
            <a:chOff x="964211" y="954900"/>
            <a:chExt cx="428625" cy="415925"/>
          </a:xfrm>
        </p:grpSpPr>
        <p:sp>
          <p:nvSpPr>
            <p:cNvPr id="7" name="object 7"/>
            <p:cNvSpPr/>
            <p:nvPr/>
          </p:nvSpPr>
          <p:spPr>
            <a:xfrm>
              <a:off x="970396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69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173685"/>
                  </a:lnTo>
                  <a:lnTo>
                    <a:pt x="38544" y="168046"/>
                  </a:lnTo>
                  <a:lnTo>
                    <a:pt x="59610" y="136004"/>
                  </a:lnTo>
                  <a:lnTo>
                    <a:pt x="91821" y="124739"/>
                  </a:lnTo>
                  <a:lnTo>
                    <a:pt x="114569" y="129734"/>
                  </a:lnTo>
                  <a:lnTo>
                    <a:pt x="129560" y="143256"/>
                  </a:lnTo>
                  <a:lnTo>
                    <a:pt x="137810" y="163112"/>
                  </a:lnTo>
                  <a:lnTo>
                    <a:pt x="140335" y="187109"/>
                  </a:lnTo>
                  <a:lnTo>
                    <a:pt x="140335" y="307517"/>
                  </a:lnTo>
                  <a:lnTo>
                    <a:pt x="178447" y="307517"/>
                  </a:lnTo>
                  <a:lnTo>
                    <a:pt x="178447" y="182791"/>
                  </a:lnTo>
                  <a:lnTo>
                    <a:pt x="170969" y="138263"/>
                  </a:lnTo>
                  <a:lnTo>
                    <a:pt x="152404" y="110832"/>
                  </a:lnTo>
                  <a:lnTo>
                    <a:pt x="128561" y="96966"/>
                  </a:lnTo>
                  <a:lnTo>
                    <a:pt x="105244" y="93129"/>
                  </a:lnTo>
                  <a:lnTo>
                    <a:pt x="94709" y="93907"/>
                  </a:lnTo>
                  <a:lnTo>
                    <a:pt x="57923" y="109371"/>
                  </a:lnTo>
                  <a:lnTo>
                    <a:pt x="38976" y="130810"/>
                  </a:lnTo>
                  <a:lnTo>
                    <a:pt x="38112" y="130810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70396" y="961085"/>
              <a:ext cx="179070" cy="307975"/>
            </a:xfrm>
            <a:custGeom>
              <a:avLst/>
              <a:gdLst/>
              <a:ahLst/>
              <a:cxnLst/>
              <a:rect l="l" t="t" r="r" b="b"/>
              <a:pathLst>
                <a:path w="179069" h="307975">
                  <a:moveTo>
                    <a:pt x="0" y="0"/>
                  </a:moveTo>
                  <a:lnTo>
                    <a:pt x="38112" y="0"/>
                  </a:lnTo>
                  <a:lnTo>
                    <a:pt x="38112" y="130810"/>
                  </a:lnTo>
                  <a:lnTo>
                    <a:pt x="38976" y="130810"/>
                  </a:lnTo>
                  <a:lnTo>
                    <a:pt x="66268" y="103962"/>
                  </a:lnTo>
                  <a:lnTo>
                    <a:pt x="105244" y="93129"/>
                  </a:lnTo>
                  <a:lnTo>
                    <a:pt x="128561" y="96966"/>
                  </a:lnTo>
                  <a:lnTo>
                    <a:pt x="152404" y="110832"/>
                  </a:lnTo>
                  <a:lnTo>
                    <a:pt x="170969" y="138263"/>
                  </a:lnTo>
                  <a:lnTo>
                    <a:pt x="178447" y="182791"/>
                  </a:lnTo>
                  <a:lnTo>
                    <a:pt x="178447" y="307517"/>
                  </a:lnTo>
                  <a:lnTo>
                    <a:pt x="140335" y="307517"/>
                  </a:lnTo>
                  <a:lnTo>
                    <a:pt x="140335" y="187109"/>
                  </a:lnTo>
                  <a:lnTo>
                    <a:pt x="137810" y="163112"/>
                  </a:lnTo>
                  <a:lnTo>
                    <a:pt x="129560" y="143256"/>
                  </a:lnTo>
                  <a:lnTo>
                    <a:pt x="114569" y="129734"/>
                  </a:lnTo>
                  <a:lnTo>
                    <a:pt x="91821" y="124739"/>
                  </a:lnTo>
                  <a:lnTo>
                    <a:pt x="74395" y="127772"/>
                  </a:lnTo>
                  <a:lnTo>
                    <a:pt x="40716" y="162852"/>
                  </a:lnTo>
                  <a:lnTo>
                    <a:pt x="38112" y="173685"/>
                  </a:lnTo>
                  <a:lnTo>
                    <a:pt x="38112" y="181051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89563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4" h="305434">
                  <a:moveTo>
                    <a:pt x="197065" y="0"/>
                  </a:moveTo>
                  <a:lnTo>
                    <a:pt x="156781" y="0"/>
                  </a:lnTo>
                  <a:lnTo>
                    <a:pt x="111466" y="134471"/>
                  </a:lnTo>
                  <a:lnTo>
                    <a:pt x="101777" y="166751"/>
                  </a:lnTo>
                  <a:lnTo>
                    <a:pt x="100914" y="166751"/>
                  </a:lnTo>
                  <a:lnTo>
                    <a:pt x="94688" y="145797"/>
                  </a:lnTo>
                  <a:lnTo>
                    <a:pt x="87490" y="123863"/>
                  </a:lnTo>
                  <a:lnTo>
                    <a:pt x="41579" y="0"/>
                  </a:lnTo>
                  <a:lnTo>
                    <a:pt x="0" y="0"/>
                  </a:lnTo>
                  <a:lnTo>
                    <a:pt x="77520" y="193167"/>
                  </a:lnTo>
                  <a:lnTo>
                    <a:pt x="79260" y="197929"/>
                  </a:lnTo>
                  <a:lnTo>
                    <a:pt x="80124" y="200964"/>
                  </a:lnTo>
                  <a:lnTo>
                    <a:pt x="80124" y="205295"/>
                  </a:lnTo>
                  <a:lnTo>
                    <a:pt x="53212" y="247303"/>
                  </a:lnTo>
                  <a:lnTo>
                    <a:pt x="19330" y="270446"/>
                  </a:lnTo>
                  <a:lnTo>
                    <a:pt x="11684" y="273304"/>
                  </a:lnTo>
                  <a:lnTo>
                    <a:pt x="21209" y="305346"/>
                  </a:lnTo>
                  <a:lnTo>
                    <a:pt x="67995" y="280657"/>
                  </a:lnTo>
                  <a:lnTo>
                    <a:pt x="103457" y="233554"/>
                  </a:lnTo>
                  <a:lnTo>
                    <a:pt x="120802" y="197095"/>
                  </a:lnTo>
                  <a:lnTo>
                    <a:pt x="139890" y="149428"/>
                  </a:lnTo>
                  <a:lnTo>
                    <a:pt x="19706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89563" y="1058976"/>
              <a:ext cx="197485" cy="305435"/>
            </a:xfrm>
            <a:custGeom>
              <a:avLst/>
              <a:gdLst/>
              <a:ahLst/>
              <a:cxnLst/>
              <a:rect l="l" t="t" r="r" b="b"/>
              <a:pathLst>
                <a:path w="197484" h="305434">
                  <a:moveTo>
                    <a:pt x="41579" y="0"/>
                  </a:moveTo>
                  <a:lnTo>
                    <a:pt x="87490" y="123863"/>
                  </a:lnTo>
                  <a:lnTo>
                    <a:pt x="100914" y="166751"/>
                  </a:lnTo>
                  <a:lnTo>
                    <a:pt x="101777" y="166751"/>
                  </a:lnTo>
                  <a:lnTo>
                    <a:pt x="104789" y="156748"/>
                  </a:lnTo>
                  <a:lnTo>
                    <a:pt x="108005" y="145853"/>
                  </a:lnTo>
                  <a:lnTo>
                    <a:pt x="111466" y="134471"/>
                  </a:lnTo>
                  <a:lnTo>
                    <a:pt x="115214" y="123012"/>
                  </a:lnTo>
                  <a:lnTo>
                    <a:pt x="156781" y="0"/>
                  </a:lnTo>
                  <a:lnTo>
                    <a:pt x="197065" y="0"/>
                  </a:lnTo>
                  <a:lnTo>
                    <a:pt x="139890" y="149428"/>
                  </a:lnTo>
                  <a:lnTo>
                    <a:pt x="120802" y="197095"/>
                  </a:lnTo>
                  <a:lnTo>
                    <a:pt x="103457" y="233554"/>
                  </a:lnTo>
                  <a:lnTo>
                    <a:pt x="67995" y="280657"/>
                  </a:lnTo>
                  <a:lnTo>
                    <a:pt x="29923" y="303069"/>
                  </a:lnTo>
                  <a:lnTo>
                    <a:pt x="21209" y="305346"/>
                  </a:lnTo>
                  <a:lnTo>
                    <a:pt x="11684" y="273304"/>
                  </a:lnTo>
                  <a:lnTo>
                    <a:pt x="19330" y="270446"/>
                  </a:lnTo>
                  <a:lnTo>
                    <a:pt x="27711" y="266417"/>
                  </a:lnTo>
                  <a:lnTo>
                    <a:pt x="61714" y="237666"/>
                  </a:lnTo>
                  <a:lnTo>
                    <a:pt x="80124" y="205295"/>
                  </a:lnTo>
                  <a:lnTo>
                    <a:pt x="80124" y="203123"/>
                  </a:lnTo>
                  <a:lnTo>
                    <a:pt x="80124" y="200964"/>
                  </a:lnTo>
                  <a:lnTo>
                    <a:pt x="79260" y="197929"/>
                  </a:lnTo>
                  <a:lnTo>
                    <a:pt x="77520" y="193167"/>
                  </a:lnTo>
                  <a:lnTo>
                    <a:pt x="0" y="0"/>
                  </a:lnTo>
                  <a:lnTo>
                    <a:pt x="41579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1532902" y="968336"/>
            <a:ext cx="196850" cy="309245"/>
            <a:chOff x="1532902" y="968336"/>
            <a:chExt cx="196850" cy="309245"/>
          </a:xfrm>
        </p:grpSpPr>
        <p:sp>
          <p:nvSpPr>
            <p:cNvPr id="12" name="object 12"/>
            <p:cNvSpPr/>
            <p:nvPr/>
          </p:nvSpPr>
          <p:spPr>
            <a:xfrm>
              <a:off x="1539087" y="974521"/>
              <a:ext cx="184150" cy="297180"/>
            </a:xfrm>
            <a:custGeom>
              <a:avLst/>
              <a:gdLst/>
              <a:ahLst/>
              <a:cxnLst/>
              <a:rect l="l" t="t" r="r" b="b"/>
              <a:pathLst>
                <a:path w="184150" h="297180">
                  <a:moveTo>
                    <a:pt x="68872" y="0"/>
                  </a:moveTo>
                  <a:lnTo>
                    <a:pt x="49275" y="460"/>
                  </a:lnTo>
                  <a:lnTo>
                    <a:pt x="30697" y="1733"/>
                  </a:lnTo>
                  <a:lnTo>
                    <a:pt x="13988" y="3654"/>
                  </a:lnTo>
                  <a:lnTo>
                    <a:pt x="0" y="6057"/>
                  </a:lnTo>
                  <a:lnTo>
                    <a:pt x="0" y="293217"/>
                  </a:lnTo>
                  <a:lnTo>
                    <a:pt x="10781" y="294487"/>
                  </a:lnTo>
                  <a:lnTo>
                    <a:pt x="24203" y="295598"/>
                  </a:lnTo>
                  <a:lnTo>
                    <a:pt x="40144" y="296385"/>
                  </a:lnTo>
                  <a:lnTo>
                    <a:pt x="58483" y="296684"/>
                  </a:lnTo>
                  <a:lnTo>
                    <a:pt x="91483" y="295038"/>
                  </a:lnTo>
                  <a:lnTo>
                    <a:pt x="119164" y="290020"/>
                  </a:lnTo>
                  <a:lnTo>
                    <a:pt x="141729" y="281511"/>
                  </a:lnTo>
                  <a:lnTo>
                    <a:pt x="159385" y="269392"/>
                  </a:lnTo>
                  <a:lnTo>
                    <a:pt x="161254" y="267233"/>
                  </a:lnTo>
                  <a:lnTo>
                    <a:pt x="62303" y="267233"/>
                  </a:lnTo>
                  <a:lnTo>
                    <a:pt x="51220" y="266853"/>
                  </a:lnTo>
                  <a:lnTo>
                    <a:pt x="43841" y="266317"/>
                  </a:lnTo>
                  <a:lnTo>
                    <a:pt x="37680" y="265493"/>
                  </a:lnTo>
                  <a:lnTo>
                    <a:pt x="37680" y="154177"/>
                  </a:lnTo>
                  <a:lnTo>
                    <a:pt x="155786" y="154177"/>
                  </a:lnTo>
                  <a:lnTo>
                    <a:pt x="144977" y="145992"/>
                  </a:lnTo>
                  <a:lnTo>
                    <a:pt x="123875" y="137718"/>
                  </a:lnTo>
                  <a:lnTo>
                    <a:pt x="123875" y="136855"/>
                  </a:lnTo>
                  <a:lnTo>
                    <a:pt x="144562" y="126047"/>
                  </a:lnTo>
                  <a:lnTo>
                    <a:pt x="145038" y="125590"/>
                  </a:lnTo>
                  <a:lnTo>
                    <a:pt x="37680" y="125590"/>
                  </a:lnTo>
                  <a:lnTo>
                    <a:pt x="37680" y="31651"/>
                  </a:lnTo>
                  <a:lnTo>
                    <a:pt x="37449" y="31651"/>
                  </a:lnTo>
                  <a:lnTo>
                    <a:pt x="43016" y="30658"/>
                  </a:lnTo>
                  <a:lnTo>
                    <a:pt x="50136" y="29829"/>
                  </a:lnTo>
                  <a:lnTo>
                    <a:pt x="59365" y="29242"/>
                  </a:lnTo>
                  <a:lnTo>
                    <a:pt x="71031" y="29019"/>
                  </a:lnTo>
                  <a:lnTo>
                    <a:pt x="157290" y="29019"/>
                  </a:lnTo>
                  <a:lnTo>
                    <a:pt x="148996" y="21221"/>
                  </a:lnTo>
                  <a:lnTo>
                    <a:pt x="134098" y="11690"/>
                  </a:lnTo>
                  <a:lnTo>
                    <a:pt x="116239" y="5086"/>
                  </a:lnTo>
                  <a:lnTo>
                    <a:pt x="94728" y="1244"/>
                  </a:lnTo>
                  <a:lnTo>
                    <a:pt x="68872" y="0"/>
                  </a:lnTo>
                  <a:close/>
                </a:path>
                <a:path w="184150" h="297180">
                  <a:moveTo>
                    <a:pt x="155786" y="154177"/>
                  </a:moveTo>
                  <a:lnTo>
                    <a:pt x="68872" y="154177"/>
                  </a:lnTo>
                  <a:lnTo>
                    <a:pt x="98001" y="157372"/>
                  </a:lnTo>
                  <a:lnTo>
                    <a:pt x="121978" y="167389"/>
                  </a:lnTo>
                  <a:lnTo>
                    <a:pt x="138243" y="184878"/>
                  </a:lnTo>
                  <a:lnTo>
                    <a:pt x="144233" y="210489"/>
                  </a:lnTo>
                  <a:lnTo>
                    <a:pt x="138008" y="237261"/>
                  </a:lnTo>
                  <a:lnTo>
                    <a:pt x="121389" y="254777"/>
                  </a:lnTo>
                  <a:lnTo>
                    <a:pt x="97460" y="264335"/>
                  </a:lnTo>
                  <a:lnTo>
                    <a:pt x="69303" y="267233"/>
                  </a:lnTo>
                  <a:lnTo>
                    <a:pt x="161254" y="267233"/>
                  </a:lnTo>
                  <a:lnTo>
                    <a:pt x="169457" y="257761"/>
                  </a:lnTo>
                  <a:lnTo>
                    <a:pt x="177253" y="244219"/>
                  </a:lnTo>
                  <a:lnTo>
                    <a:pt x="182287" y="228646"/>
                  </a:lnTo>
                  <a:lnTo>
                    <a:pt x="184073" y="210921"/>
                  </a:lnTo>
                  <a:lnTo>
                    <a:pt x="178566" y="182188"/>
                  </a:lnTo>
                  <a:lnTo>
                    <a:pt x="164371" y="160680"/>
                  </a:lnTo>
                  <a:lnTo>
                    <a:pt x="155786" y="154177"/>
                  </a:lnTo>
                  <a:close/>
                </a:path>
                <a:path w="184150" h="297180">
                  <a:moveTo>
                    <a:pt x="157290" y="29019"/>
                  </a:moveTo>
                  <a:lnTo>
                    <a:pt x="71031" y="29019"/>
                  </a:lnTo>
                  <a:lnTo>
                    <a:pt x="97127" y="31651"/>
                  </a:lnTo>
                  <a:lnTo>
                    <a:pt x="117378" y="40008"/>
                  </a:lnTo>
                  <a:lnTo>
                    <a:pt x="130483" y="54779"/>
                  </a:lnTo>
                  <a:lnTo>
                    <a:pt x="135140" y="76657"/>
                  </a:lnTo>
                  <a:lnTo>
                    <a:pt x="130862" y="96181"/>
                  </a:lnTo>
                  <a:lnTo>
                    <a:pt x="118462" y="111682"/>
                  </a:lnTo>
                  <a:lnTo>
                    <a:pt x="98589" y="121903"/>
                  </a:lnTo>
                  <a:lnTo>
                    <a:pt x="71894" y="125590"/>
                  </a:lnTo>
                  <a:lnTo>
                    <a:pt x="145038" y="125590"/>
                  </a:lnTo>
                  <a:lnTo>
                    <a:pt x="160094" y="111140"/>
                  </a:lnTo>
                  <a:lnTo>
                    <a:pt x="169861" y="93067"/>
                  </a:lnTo>
                  <a:lnTo>
                    <a:pt x="173253" y="72758"/>
                  </a:lnTo>
                  <a:lnTo>
                    <a:pt x="171593" y="56606"/>
                  </a:lnTo>
                  <a:lnTo>
                    <a:pt x="166806" y="42603"/>
                  </a:lnTo>
                  <a:lnTo>
                    <a:pt x="159178" y="30794"/>
                  </a:lnTo>
                  <a:lnTo>
                    <a:pt x="157290" y="2901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583" y="997356"/>
              <a:ext cx="118922" cy="2505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39087" y="974521"/>
              <a:ext cx="184150" cy="297180"/>
            </a:xfrm>
            <a:custGeom>
              <a:avLst/>
              <a:gdLst/>
              <a:ahLst/>
              <a:cxnLst/>
              <a:rect l="l" t="t" r="r" b="b"/>
              <a:pathLst>
                <a:path w="184150" h="297180">
                  <a:moveTo>
                    <a:pt x="0" y="6057"/>
                  </a:moveTo>
                  <a:lnTo>
                    <a:pt x="13988" y="3654"/>
                  </a:lnTo>
                  <a:lnTo>
                    <a:pt x="30697" y="1733"/>
                  </a:lnTo>
                  <a:lnTo>
                    <a:pt x="49275" y="460"/>
                  </a:lnTo>
                  <a:lnTo>
                    <a:pt x="68872" y="0"/>
                  </a:lnTo>
                  <a:lnTo>
                    <a:pt x="94728" y="1244"/>
                  </a:lnTo>
                  <a:lnTo>
                    <a:pt x="134098" y="11690"/>
                  </a:lnTo>
                  <a:lnTo>
                    <a:pt x="166806" y="42603"/>
                  </a:lnTo>
                  <a:lnTo>
                    <a:pt x="173253" y="72758"/>
                  </a:lnTo>
                  <a:lnTo>
                    <a:pt x="169861" y="93067"/>
                  </a:lnTo>
                  <a:lnTo>
                    <a:pt x="160094" y="111140"/>
                  </a:lnTo>
                  <a:lnTo>
                    <a:pt x="144562" y="126047"/>
                  </a:lnTo>
                  <a:lnTo>
                    <a:pt x="123875" y="136855"/>
                  </a:lnTo>
                  <a:lnTo>
                    <a:pt x="123875" y="137718"/>
                  </a:lnTo>
                  <a:lnTo>
                    <a:pt x="144977" y="145992"/>
                  </a:lnTo>
                  <a:lnTo>
                    <a:pt x="164371" y="160680"/>
                  </a:lnTo>
                  <a:lnTo>
                    <a:pt x="178566" y="182188"/>
                  </a:lnTo>
                  <a:lnTo>
                    <a:pt x="184073" y="210921"/>
                  </a:lnTo>
                  <a:lnTo>
                    <a:pt x="182287" y="228646"/>
                  </a:lnTo>
                  <a:lnTo>
                    <a:pt x="159385" y="269392"/>
                  </a:lnTo>
                  <a:lnTo>
                    <a:pt x="119164" y="290020"/>
                  </a:lnTo>
                  <a:lnTo>
                    <a:pt x="58483" y="296684"/>
                  </a:lnTo>
                  <a:lnTo>
                    <a:pt x="40144" y="296385"/>
                  </a:lnTo>
                  <a:lnTo>
                    <a:pt x="24203" y="295598"/>
                  </a:lnTo>
                  <a:lnTo>
                    <a:pt x="10781" y="294487"/>
                  </a:lnTo>
                  <a:lnTo>
                    <a:pt x="0" y="293217"/>
                  </a:lnTo>
                  <a:lnTo>
                    <a:pt x="0" y="6057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1823961" y="954900"/>
            <a:ext cx="50800" cy="320040"/>
            <a:chOff x="1823961" y="954900"/>
            <a:chExt cx="50800" cy="320040"/>
          </a:xfrm>
        </p:grpSpPr>
        <p:sp>
          <p:nvSpPr>
            <p:cNvPr id="16" name="object 16"/>
            <p:cNvSpPr/>
            <p:nvPr/>
          </p:nvSpPr>
          <p:spPr>
            <a:xfrm>
              <a:off x="1830146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5" h="307975">
                  <a:moveTo>
                    <a:pt x="38112" y="0"/>
                  </a:moveTo>
                  <a:lnTo>
                    <a:pt x="0" y="0"/>
                  </a:lnTo>
                  <a:lnTo>
                    <a:pt x="0" y="307517"/>
                  </a:lnTo>
                  <a:lnTo>
                    <a:pt x="38112" y="307517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830146" y="961085"/>
              <a:ext cx="38735" cy="307975"/>
            </a:xfrm>
            <a:custGeom>
              <a:avLst/>
              <a:gdLst/>
              <a:ahLst/>
              <a:cxnLst/>
              <a:rect l="l" t="t" r="r" b="b"/>
              <a:pathLst>
                <a:path w="38735" h="307975">
                  <a:moveTo>
                    <a:pt x="0" y="0"/>
                  </a:moveTo>
                  <a:lnTo>
                    <a:pt x="38112" y="0"/>
                  </a:lnTo>
                  <a:lnTo>
                    <a:pt x="38112" y="307517"/>
                  </a:lnTo>
                  <a:lnTo>
                    <a:pt x="0" y="307517"/>
                  </a:lnTo>
                  <a:lnTo>
                    <a:pt x="0" y="0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1923160" y="1048029"/>
            <a:ext cx="430530" cy="231775"/>
            <a:chOff x="1923160" y="1048029"/>
            <a:chExt cx="430530" cy="23177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3160" y="1052791"/>
              <a:ext cx="190804" cy="2267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56180" y="1048029"/>
              <a:ext cx="197307" cy="23107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502687" y="970508"/>
            <a:ext cx="1221105" cy="309245"/>
            <a:chOff x="2502687" y="970508"/>
            <a:chExt cx="1221105" cy="309245"/>
          </a:xfrm>
        </p:grpSpPr>
        <p:sp>
          <p:nvSpPr>
            <p:cNvPr id="22" name="object 22"/>
            <p:cNvSpPr/>
            <p:nvPr/>
          </p:nvSpPr>
          <p:spPr>
            <a:xfrm>
              <a:off x="2508872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356450" y="0"/>
                  </a:moveTo>
                  <a:lnTo>
                    <a:pt x="317893" y="0"/>
                  </a:lnTo>
                  <a:lnTo>
                    <a:pt x="279349" y="147243"/>
                  </a:lnTo>
                  <a:lnTo>
                    <a:pt x="266525" y="199336"/>
                  </a:lnTo>
                  <a:lnTo>
                    <a:pt x="260904" y="223996"/>
                  </a:lnTo>
                  <a:lnTo>
                    <a:pt x="255968" y="248170"/>
                  </a:lnTo>
                  <a:lnTo>
                    <a:pt x="255104" y="248170"/>
                  </a:lnTo>
                  <a:lnTo>
                    <a:pt x="246386" y="199602"/>
                  </a:lnTo>
                  <a:lnTo>
                    <a:pt x="234734" y="148120"/>
                  </a:lnTo>
                  <a:lnTo>
                    <a:pt x="199224" y="0"/>
                  </a:lnTo>
                  <a:lnTo>
                    <a:pt x="159816" y="0"/>
                  </a:lnTo>
                  <a:lnTo>
                    <a:pt x="113581" y="174896"/>
                  </a:lnTo>
                  <a:lnTo>
                    <a:pt x="106975" y="201171"/>
                  </a:lnTo>
                  <a:lnTo>
                    <a:pt x="101345" y="225821"/>
                  </a:lnTo>
                  <a:lnTo>
                    <a:pt x="97015" y="248602"/>
                  </a:lnTo>
                  <a:lnTo>
                    <a:pt x="96138" y="248602"/>
                  </a:lnTo>
                  <a:lnTo>
                    <a:pt x="91784" y="226071"/>
                  </a:lnTo>
                  <a:lnTo>
                    <a:pt x="86617" y="201226"/>
                  </a:lnTo>
                  <a:lnTo>
                    <a:pt x="80797" y="174841"/>
                  </a:lnTo>
                  <a:lnTo>
                    <a:pt x="39852" y="0"/>
                  </a:lnTo>
                  <a:lnTo>
                    <a:pt x="0" y="0"/>
                  </a:lnTo>
                  <a:lnTo>
                    <a:pt x="74053" y="291909"/>
                  </a:lnTo>
                  <a:lnTo>
                    <a:pt x="113474" y="291909"/>
                  </a:lnTo>
                  <a:lnTo>
                    <a:pt x="162407" y="113175"/>
                  </a:lnTo>
                  <a:lnTo>
                    <a:pt x="168422" y="88992"/>
                  </a:lnTo>
                  <a:lnTo>
                    <a:pt x="173383" y="66432"/>
                  </a:lnTo>
                  <a:lnTo>
                    <a:pt x="177571" y="44602"/>
                  </a:lnTo>
                  <a:lnTo>
                    <a:pt x="178447" y="44602"/>
                  </a:lnTo>
                  <a:lnTo>
                    <a:pt x="181785" y="66677"/>
                  </a:lnTo>
                  <a:lnTo>
                    <a:pt x="186020" y="89320"/>
                  </a:lnTo>
                  <a:lnTo>
                    <a:pt x="191231" y="113423"/>
                  </a:lnTo>
                  <a:lnTo>
                    <a:pt x="234314" y="291909"/>
                  </a:lnTo>
                  <a:lnTo>
                    <a:pt x="273723" y="291909"/>
                  </a:lnTo>
                  <a:lnTo>
                    <a:pt x="35645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2508872" y="976693"/>
              <a:ext cx="356870" cy="292100"/>
            </a:xfrm>
            <a:custGeom>
              <a:avLst/>
              <a:gdLst/>
              <a:ahLst/>
              <a:cxnLst/>
              <a:rect l="l" t="t" r="r" b="b"/>
              <a:pathLst>
                <a:path w="356869" h="292100">
                  <a:moveTo>
                    <a:pt x="74053" y="291909"/>
                  </a:moveTo>
                  <a:lnTo>
                    <a:pt x="0" y="0"/>
                  </a:lnTo>
                  <a:lnTo>
                    <a:pt x="39852" y="0"/>
                  </a:lnTo>
                  <a:lnTo>
                    <a:pt x="74485" y="147688"/>
                  </a:lnTo>
                  <a:lnTo>
                    <a:pt x="86617" y="201226"/>
                  </a:lnTo>
                  <a:lnTo>
                    <a:pt x="96138" y="248602"/>
                  </a:lnTo>
                  <a:lnTo>
                    <a:pt x="97015" y="248602"/>
                  </a:lnTo>
                  <a:lnTo>
                    <a:pt x="106975" y="201171"/>
                  </a:lnTo>
                  <a:lnTo>
                    <a:pt x="120840" y="147243"/>
                  </a:lnTo>
                  <a:lnTo>
                    <a:pt x="159816" y="0"/>
                  </a:lnTo>
                  <a:lnTo>
                    <a:pt x="199224" y="0"/>
                  </a:lnTo>
                  <a:lnTo>
                    <a:pt x="234734" y="148120"/>
                  </a:lnTo>
                  <a:lnTo>
                    <a:pt x="246386" y="199602"/>
                  </a:lnTo>
                  <a:lnTo>
                    <a:pt x="255104" y="248170"/>
                  </a:lnTo>
                  <a:lnTo>
                    <a:pt x="255968" y="248170"/>
                  </a:lnTo>
                  <a:lnTo>
                    <a:pt x="266525" y="199336"/>
                  </a:lnTo>
                  <a:lnTo>
                    <a:pt x="279349" y="147243"/>
                  </a:lnTo>
                  <a:lnTo>
                    <a:pt x="317893" y="0"/>
                  </a:lnTo>
                  <a:lnTo>
                    <a:pt x="356450" y="0"/>
                  </a:lnTo>
                  <a:lnTo>
                    <a:pt x="273723" y="291909"/>
                  </a:lnTo>
                  <a:lnTo>
                    <a:pt x="234314" y="291909"/>
                  </a:lnTo>
                  <a:lnTo>
                    <a:pt x="197497" y="139877"/>
                  </a:lnTo>
                  <a:lnTo>
                    <a:pt x="186020" y="89320"/>
                  </a:lnTo>
                  <a:lnTo>
                    <a:pt x="178447" y="44602"/>
                  </a:lnTo>
                  <a:lnTo>
                    <a:pt x="177571" y="44602"/>
                  </a:lnTo>
                  <a:lnTo>
                    <a:pt x="173383" y="66432"/>
                  </a:lnTo>
                  <a:lnTo>
                    <a:pt x="168422" y="88992"/>
                  </a:lnTo>
                  <a:lnTo>
                    <a:pt x="162407" y="113175"/>
                  </a:lnTo>
                  <a:lnTo>
                    <a:pt x="155054" y="139877"/>
                  </a:lnTo>
                  <a:lnTo>
                    <a:pt x="113474" y="291909"/>
                  </a:lnTo>
                  <a:lnTo>
                    <a:pt x="74053" y="291909"/>
                  </a:lnTo>
                  <a:close/>
                </a:path>
              </a:pathLst>
            </a:custGeom>
            <a:ln w="12369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05048" y="1048029"/>
              <a:ext cx="179552" cy="2315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20732" y="1048029"/>
              <a:ext cx="421246" cy="2310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73792" y="1048016"/>
              <a:ext cx="149669" cy="231089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3764800" y="965733"/>
            <a:ext cx="146685" cy="314325"/>
            <a:chOff x="3764800" y="965733"/>
            <a:chExt cx="146685" cy="314325"/>
          </a:xfrm>
        </p:grpSpPr>
        <p:sp>
          <p:nvSpPr>
            <p:cNvPr id="28" name="object 28"/>
            <p:cNvSpPr/>
            <p:nvPr/>
          </p:nvSpPr>
          <p:spPr>
            <a:xfrm>
              <a:off x="3770985" y="971918"/>
              <a:ext cx="134620" cy="301625"/>
            </a:xfrm>
            <a:custGeom>
              <a:avLst/>
              <a:gdLst/>
              <a:ahLst/>
              <a:cxnLst/>
              <a:rect l="l" t="t" r="r" b="b"/>
              <a:pathLst>
                <a:path w="134620" h="301625">
                  <a:moveTo>
                    <a:pt x="55435" y="247307"/>
                  </a:moveTo>
                  <a:lnTo>
                    <a:pt x="44983" y="249315"/>
                  </a:lnTo>
                  <a:lnTo>
                    <a:pt x="36761" y="254936"/>
                  </a:lnTo>
                  <a:lnTo>
                    <a:pt x="31380" y="263562"/>
                  </a:lnTo>
                  <a:lnTo>
                    <a:pt x="29451" y="274586"/>
                  </a:lnTo>
                  <a:lnTo>
                    <a:pt x="31311" y="285173"/>
                  </a:lnTo>
                  <a:lnTo>
                    <a:pt x="36541" y="293692"/>
                  </a:lnTo>
                  <a:lnTo>
                    <a:pt x="44613" y="299370"/>
                  </a:lnTo>
                  <a:lnTo>
                    <a:pt x="55003" y="301434"/>
                  </a:lnTo>
                  <a:lnTo>
                    <a:pt x="65819" y="299370"/>
                  </a:lnTo>
                  <a:lnTo>
                    <a:pt x="74001" y="293692"/>
                  </a:lnTo>
                  <a:lnTo>
                    <a:pt x="79179" y="285173"/>
                  </a:lnTo>
                  <a:lnTo>
                    <a:pt x="80987" y="274586"/>
                  </a:lnTo>
                  <a:lnTo>
                    <a:pt x="79125" y="263562"/>
                  </a:lnTo>
                  <a:lnTo>
                    <a:pt x="73893" y="254936"/>
                  </a:lnTo>
                  <a:lnTo>
                    <a:pt x="65819" y="249315"/>
                  </a:lnTo>
                  <a:lnTo>
                    <a:pt x="55435" y="247307"/>
                  </a:lnTo>
                  <a:close/>
                </a:path>
                <a:path w="134620" h="301625">
                  <a:moveTo>
                    <a:pt x="124355" y="31178"/>
                  </a:moveTo>
                  <a:lnTo>
                    <a:pt x="54127" y="31178"/>
                  </a:lnTo>
                  <a:lnTo>
                    <a:pt x="72072" y="34073"/>
                  </a:lnTo>
                  <a:lnTo>
                    <a:pt x="84942" y="41678"/>
                  </a:lnTo>
                  <a:lnTo>
                    <a:pt x="92694" y="53345"/>
                  </a:lnTo>
                  <a:lnTo>
                    <a:pt x="95288" y="68427"/>
                  </a:lnTo>
                  <a:lnTo>
                    <a:pt x="93290" y="82695"/>
                  </a:lnTo>
                  <a:lnTo>
                    <a:pt x="87434" y="96797"/>
                  </a:lnTo>
                  <a:lnTo>
                    <a:pt x="77923" y="111545"/>
                  </a:lnTo>
                  <a:lnTo>
                    <a:pt x="64960" y="127749"/>
                  </a:lnTo>
                  <a:lnTo>
                    <a:pt x="51266" y="147136"/>
                  </a:lnTo>
                  <a:lnTo>
                    <a:pt x="42444" y="166196"/>
                  </a:lnTo>
                  <a:lnTo>
                    <a:pt x="38169" y="184768"/>
                  </a:lnTo>
                  <a:lnTo>
                    <a:pt x="38112" y="202691"/>
                  </a:lnTo>
                  <a:lnTo>
                    <a:pt x="38976" y="213956"/>
                  </a:lnTo>
                  <a:lnTo>
                    <a:pt x="72758" y="213956"/>
                  </a:lnTo>
                  <a:lnTo>
                    <a:pt x="72326" y="202691"/>
                  </a:lnTo>
                  <a:lnTo>
                    <a:pt x="72951" y="186593"/>
                  </a:lnTo>
                  <a:lnTo>
                    <a:pt x="77031" y="171019"/>
                  </a:lnTo>
                  <a:lnTo>
                    <a:pt x="84931" y="155362"/>
                  </a:lnTo>
                  <a:lnTo>
                    <a:pt x="97015" y="139014"/>
                  </a:lnTo>
                  <a:lnTo>
                    <a:pt x="111606" y="120972"/>
                  </a:lnTo>
                  <a:lnTo>
                    <a:pt x="123436" y="103130"/>
                  </a:lnTo>
                  <a:lnTo>
                    <a:pt x="131367" y="84393"/>
                  </a:lnTo>
                  <a:lnTo>
                    <a:pt x="134264" y="63665"/>
                  </a:lnTo>
                  <a:lnTo>
                    <a:pt x="129966" y="39829"/>
                  </a:lnTo>
                  <a:lnTo>
                    <a:pt x="124355" y="31178"/>
                  </a:lnTo>
                  <a:close/>
                </a:path>
                <a:path w="134620" h="301625">
                  <a:moveTo>
                    <a:pt x="61937" y="0"/>
                  </a:moveTo>
                  <a:lnTo>
                    <a:pt x="44582" y="1243"/>
                  </a:lnTo>
                  <a:lnTo>
                    <a:pt x="27716" y="4759"/>
                  </a:lnTo>
                  <a:lnTo>
                    <a:pt x="12476" y="10222"/>
                  </a:lnTo>
                  <a:lnTo>
                    <a:pt x="0" y="17310"/>
                  </a:lnTo>
                  <a:lnTo>
                    <a:pt x="10388" y="44602"/>
                  </a:lnTo>
                  <a:lnTo>
                    <a:pt x="19601" y="39033"/>
                  </a:lnTo>
                  <a:lnTo>
                    <a:pt x="30476" y="34804"/>
                  </a:lnTo>
                  <a:lnTo>
                    <a:pt x="42242" y="32118"/>
                  </a:lnTo>
                  <a:lnTo>
                    <a:pt x="54127" y="31178"/>
                  </a:lnTo>
                  <a:lnTo>
                    <a:pt x="124355" y="31178"/>
                  </a:lnTo>
                  <a:lnTo>
                    <a:pt x="116774" y="19488"/>
                  </a:lnTo>
                  <a:lnTo>
                    <a:pt x="94246" y="5318"/>
                  </a:lnTo>
                  <a:lnTo>
                    <a:pt x="6193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94252" y="1213040"/>
              <a:ext cx="63906" cy="6649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64800" y="965733"/>
              <a:ext cx="146634" cy="226326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54024" y="1868423"/>
            <a:ext cx="2758440" cy="216408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28744" y="2353055"/>
            <a:ext cx="2758440" cy="216408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03464" y="1868423"/>
            <a:ext cx="2758440" cy="2164080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11493906" y="6478028"/>
            <a:ext cx="83185" cy="59690"/>
          </a:xfrm>
          <a:custGeom>
            <a:avLst/>
            <a:gdLst/>
            <a:ahLst/>
            <a:cxnLst/>
            <a:rect l="l" t="t" r="r" b="b"/>
            <a:pathLst>
              <a:path w="83184" h="59690">
                <a:moveTo>
                  <a:pt x="38963" y="29070"/>
                </a:moveTo>
                <a:lnTo>
                  <a:pt x="37719" y="17081"/>
                </a:lnTo>
                <a:lnTo>
                  <a:pt x="37693" y="16814"/>
                </a:lnTo>
                <a:lnTo>
                  <a:pt x="34010" y="7708"/>
                </a:lnTo>
                <a:lnTo>
                  <a:pt x="32245" y="6007"/>
                </a:lnTo>
                <a:lnTo>
                  <a:pt x="31153" y="4965"/>
                </a:lnTo>
                <a:lnTo>
                  <a:pt x="31153" y="29070"/>
                </a:lnTo>
                <a:lnTo>
                  <a:pt x="31140" y="29959"/>
                </a:lnTo>
                <a:lnTo>
                  <a:pt x="30467" y="39357"/>
                </a:lnTo>
                <a:lnTo>
                  <a:pt x="28282" y="46901"/>
                </a:lnTo>
                <a:lnTo>
                  <a:pt x="24523" y="51816"/>
                </a:lnTo>
                <a:lnTo>
                  <a:pt x="24244" y="51816"/>
                </a:lnTo>
                <a:lnTo>
                  <a:pt x="19431" y="53378"/>
                </a:lnTo>
                <a:lnTo>
                  <a:pt x="14617" y="51816"/>
                </a:lnTo>
                <a:lnTo>
                  <a:pt x="10934" y="47269"/>
                </a:lnTo>
                <a:lnTo>
                  <a:pt x="8585" y="39916"/>
                </a:lnTo>
                <a:lnTo>
                  <a:pt x="7759" y="29959"/>
                </a:lnTo>
                <a:lnTo>
                  <a:pt x="8623" y="19799"/>
                </a:lnTo>
                <a:lnTo>
                  <a:pt x="8636" y="19621"/>
                </a:lnTo>
                <a:lnTo>
                  <a:pt x="10985" y="12420"/>
                </a:lnTo>
                <a:lnTo>
                  <a:pt x="11087" y="12115"/>
                </a:lnTo>
                <a:lnTo>
                  <a:pt x="14681" y="7708"/>
                </a:lnTo>
                <a:lnTo>
                  <a:pt x="14325" y="7708"/>
                </a:lnTo>
                <a:lnTo>
                  <a:pt x="19519" y="6007"/>
                </a:lnTo>
                <a:lnTo>
                  <a:pt x="24752" y="7708"/>
                </a:lnTo>
                <a:lnTo>
                  <a:pt x="28359" y="12420"/>
                </a:lnTo>
                <a:lnTo>
                  <a:pt x="30441" y="19621"/>
                </a:lnTo>
                <a:lnTo>
                  <a:pt x="30492" y="19799"/>
                </a:lnTo>
                <a:lnTo>
                  <a:pt x="31153" y="29070"/>
                </a:lnTo>
                <a:lnTo>
                  <a:pt x="31153" y="4965"/>
                </a:lnTo>
                <a:lnTo>
                  <a:pt x="28028" y="1968"/>
                </a:lnTo>
                <a:lnTo>
                  <a:pt x="19964" y="0"/>
                </a:lnTo>
                <a:lnTo>
                  <a:pt x="11899" y="1968"/>
                </a:lnTo>
                <a:lnTo>
                  <a:pt x="0" y="29959"/>
                </a:lnTo>
                <a:lnTo>
                  <a:pt x="1397" y="42049"/>
                </a:lnTo>
                <a:lnTo>
                  <a:pt x="1447" y="42494"/>
                </a:lnTo>
                <a:lnTo>
                  <a:pt x="5257" y="51549"/>
                </a:lnTo>
                <a:lnTo>
                  <a:pt x="5422" y="51816"/>
                </a:lnTo>
                <a:lnTo>
                  <a:pt x="11303" y="57429"/>
                </a:lnTo>
                <a:lnTo>
                  <a:pt x="18986" y="59372"/>
                </a:lnTo>
                <a:lnTo>
                  <a:pt x="27266" y="57429"/>
                </a:lnTo>
                <a:lnTo>
                  <a:pt x="27419" y="57429"/>
                </a:lnTo>
                <a:lnTo>
                  <a:pt x="31775" y="53378"/>
                </a:lnTo>
                <a:lnTo>
                  <a:pt x="33743" y="51549"/>
                </a:lnTo>
                <a:lnTo>
                  <a:pt x="37630" y="42049"/>
                </a:lnTo>
                <a:lnTo>
                  <a:pt x="38862" y="29959"/>
                </a:lnTo>
                <a:lnTo>
                  <a:pt x="38963" y="29070"/>
                </a:lnTo>
                <a:close/>
              </a:path>
              <a:path w="83184" h="59690">
                <a:moveTo>
                  <a:pt x="82969" y="34112"/>
                </a:moveTo>
                <a:lnTo>
                  <a:pt x="77228" y="28803"/>
                </a:lnTo>
                <a:lnTo>
                  <a:pt x="70154" y="27393"/>
                </a:lnTo>
                <a:lnTo>
                  <a:pt x="70154" y="27216"/>
                </a:lnTo>
                <a:lnTo>
                  <a:pt x="77228" y="24650"/>
                </a:lnTo>
                <a:lnTo>
                  <a:pt x="80759" y="19608"/>
                </a:lnTo>
                <a:lnTo>
                  <a:pt x="80759" y="6718"/>
                </a:lnTo>
                <a:lnTo>
                  <a:pt x="75641" y="0"/>
                </a:lnTo>
                <a:lnTo>
                  <a:pt x="58140" y="0"/>
                </a:lnTo>
                <a:lnTo>
                  <a:pt x="52311" y="2197"/>
                </a:lnTo>
                <a:lnTo>
                  <a:pt x="49301" y="4419"/>
                </a:lnTo>
                <a:lnTo>
                  <a:pt x="51333" y="10071"/>
                </a:lnTo>
                <a:lnTo>
                  <a:pt x="53809" y="8305"/>
                </a:lnTo>
                <a:lnTo>
                  <a:pt x="58229" y="6273"/>
                </a:lnTo>
                <a:lnTo>
                  <a:pt x="69989" y="6273"/>
                </a:lnTo>
                <a:lnTo>
                  <a:pt x="72898" y="10337"/>
                </a:lnTo>
                <a:lnTo>
                  <a:pt x="72898" y="21729"/>
                </a:lnTo>
                <a:lnTo>
                  <a:pt x="65747" y="24650"/>
                </a:lnTo>
                <a:lnTo>
                  <a:pt x="55753" y="24650"/>
                </a:lnTo>
                <a:lnTo>
                  <a:pt x="55753" y="30480"/>
                </a:lnTo>
                <a:lnTo>
                  <a:pt x="67589" y="30480"/>
                </a:lnTo>
                <a:lnTo>
                  <a:pt x="74853" y="33921"/>
                </a:lnTo>
                <a:lnTo>
                  <a:pt x="75018" y="46748"/>
                </a:lnTo>
                <a:lnTo>
                  <a:pt x="71920" y="53098"/>
                </a:lnTo>
                <a:lnTo>
                  <a:pt x="56553" y="53098"/>
                </a:lnTo>
                <a:lnTo>
                  <a:pt x="51422" y="50888"/>
                </a:lnTo>
                <a:lnTo>
                  <a:pt x="49212" y="49479"/>
                </a:lnTo>
                <a:lnTo>
                  <a:pt x="47091" y="55499"/>
                </a:lnTo>
                <a:lnTo>
                  <a:pt x="49923" y="57340"/>
                </a:lnTo>
                <a:lnTo>
                  <a:pt x="55575" y="59372"/>
                </a:lnTo>
                <a:lnTo>
                  <a:pt x="62026" y="59372"/>
                </a:lnTo>
                <a:lnTo>
                  <a:pt x="71107" y="57975"/>
                </a:lnTo>
                <a:lnTo>
                  <a:pt x="77660" y="54203"/>
                </a:lnTo>
                <a:lnTo>
                  <a:pt x="81635" y="48717"/>
                </a:lnTo>
                <a:lnTo>
                  <a:pt x="82969" y="42151"/>
                </a:lnTo>
                <a:lnTo>
                  <a:pt x="82969" y="34112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142" y="475233"/>
            <a:ext cx="832485" cy="86360"/>
            <a:chOff x="627142" y="475233"/>
            <a:chExt cx="832485" cy="86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142" y="475233"/>
              <a:ext cx="251603" cy="8573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9472" y="475233"/>
              <a:ext cx="549910" cy="86360"/>
            </a:xfrm>
            <a:custGeom>
              <a:avLst/>
              <a:gdLst/>
              <a:ahLst/>
              <a:cxnLst/>
              <a:rect l="l" t="t" r="r" b="b"/>
              <a:pathLst>
                <a:path w="549910" h="86359">
                  <a:moveTo>
                    <a:pt x="67424" y="54940"/>
                  </a:moveTo>
                  <a:lnTo>
                    <a:pt x="28740" y="30657"/>
                  </a:lnTo>
                  <a:lnTo>
                    <a:pt x="23596" y="28816"/>
                  </a:lnTo>
                  <a:lnTo>
                    <a:pt x="19837" y="25641"/>
                  </a:lnTo>
                  <a:lnTo>
                    <a:pt x="19011" y="23964"/>
                  </a:lnTo>
                  <a:lnTo>
                    <a:pt x="19011" y="19862"/>
                  </a:lnTo>
                  <a:lnTo>
                    <a:pt x="19888" y="18135"/>
                  </a:lnTo>
                  <a:lnTo>
                    <a:pt x="24422" y="14859"/>
                  </a:lnTo>
                  <a:lnTo>
                    <a:pt x="28232" y="13855"/>
                  </a:lnTo>
                  <a:lnTo>
                    <a:pt x="37807" y="13855"/>
                  </a:lnTo>
                  <a:lnTo>
                    <a:pt x="41338" y="14782"/>
                  </a:lnTo>
                  <a:lnTo>
                    <a:pt x="46050" y="18516"/>
                  </a:lnTo>
                  <a:lnTo>
                    <a:pt x="47586" y="21590"/>
                  </a:lnTo>
                  <a:lnTo>
                    <a:pt x="48310" y="25857"/>
                  </a:lnTo>
                  <a:lnTo>
                    <a:pt x="65036" y="25120"/>
                  </a:lnTo>
                  <a:lnTo>
                    <a:pt x="64782" y="17500"/>
                  </a:lnTo>
                  <a:lnTo>
                    <a:pt x="62014" y="11417"/>
                  </a:lnTo>
                  <a:lnTo>
                    <a:pt x="51498" y="2286"/>
                  </a:lnTo>
                  <a:lnTo>
                    <a:pt x="43662" y="0"/>
                  </a:lnTo>
                  <a:lnTo>
                    <a:pt x="26885" y="0"/>
                  </a:lnTo>
                  <a:lnTo>
                    <a:pt x="2997" y="18923"/>
                  </a:lnTo>
                  <a:lnTo>
                    <a:pt x="2997" y="29692"/>
                  </a:lnTo>
                  <a:lnTo>
                    <a:pt x="5549" y="35255"/>
                  </a:lnTo>
                  <a:lnTo>
                    <a:pt x="14262" y="43065"/>
                  </a:lnTo>
                  <a:lnTo>
                    <a:pt x="20548" y="45796"/>
                  </a:lnTo>
                  <a:lnTo>
                    <a:pt x="40970" y="50965"/>
                  </a:lnTo>
                  <a:lnTo>
                    <a:pt x="45783" y="52654"/>
                  </a:lnTo>
                  <a:lnTo>
                    <a:pt x="47802" y="53860"/>
                  </a:lnTo>
                  <a:lnTo>
                    <a:pt x="50101" y="56603"/>
                  </a:lnTo>
                  <a:lnTo>
                    <a:pt x="50673" y="58267"/>
                  </a:lnTo>
                  <a:lnTo>
                    <a:pt x="50673" y="63296"/>
                  </a:lnTo>
                  <a:lnTo>
                    <a:pt x="49314" y="65963"/>
                  </a:lnTo>
                  <a:lnTo>
                    <a:pt x="43840" y="70523"/>
                  </a:lnTo>
                  <a:lnTo>
                    <a:pt x="39789" y="71666"/>
                  </a:lnTo>
                  <a:lnTo>
                    <a:pt x="29311" y="71666"/>
                  </a:lnTo>
                  <a:lnTo>
                    <a:pt x="25247" y="70370"/>
                  </a:lnTo>
                  <a:lnTo>
                    <a:pt x="19265" y="65252"/>
                  </a:lnTo>
                  <a:lnTo>
                    <a:pt x="17272" y="61239"/>
                  </a:lnTo>
                  <a:lnTo>
                    <a:pt x="16294" y="55765"/>
                  </a:lnTo>
                  <a:lnTo>
                    <a:pt x="0" y="57353"/>
                  </a:lnTo>
                  <a:lnTo>
                    <a:pt x="1104" y="66624"/>
                  </a:lnTo>
                  <a:lnTo>
                    <a:pt x="4457" y="73685"/>
                  </a:lnTo>
                  <a:lnTo>
                    <a:pt x="15684" y="83375"/>
                  </a:lnTo>
                  <a:lnTo>
                    <a:pt x="23736" y="85801"/>
                  </a:lnTo>
                  <a:lnTo>
                    <a:pt x="41427" y="85801"/>
                  </a:lnTo>
                  <a:lnTo>
                    <a:pt x="67424" y="64935"/>
                  </a:lnTo>
                  <a:lnTo>
                    <a:pt x="67424" y="54940"/>
                  </a:lnTo>
                  <a:close/>
                </a:path>
                <a:path w="549910" h="86359">
                  <a:moveTo>
                    <a:pt x="143637" y="70358"/>
                  </a:moveTo>
                  <a:lnTo>
                    <a:pt x="97307" y="70358"/>
                  </a:lnTo>
                  <a:lnTo>
                    <a:pt x="97307" y="47790"/>
                  </a:lnTo>
                  <a:lnTo>
                    <a:pt x="138938" y="47790"/>
                  </a:lnTo>
                  <a:lnTo>
                    <a:pt x="138938" y="33820"/>
                  </a:lnTo>
                  <a:lnTo>
                    <a:pt x="97307" y="33820"/>
                  </a:lnTo>
                  <a:lnTo>
                    <a:pt x="97307" y="15443"/>
                  </a:lnTo>
                  <a:lnTo>
                    <a:pt x="142049" y="15443"/>
                  </a:lnTo>
                  <a:lnTo>
                    <a:pt x="142049" y="1422"/>
                  </a:lnTo>
                  <a:lnTo>
                    <a:pt x="80568" y="1422"/>
                  </a:lnTo>
                  <a:lnTo>
                    <a:pt x="80568" y="84328"/>
                  </a:lnTo>
                  <a:lnTo>
                    <a:pt x="143637" y="84328"/>
                  </a:lnTo>
                  <a:lnTo>
                    <a:pt x="143637" y="70358"/>
                  </a:lnTo>
                  <a:close/>
                </a:path>
                <a:path w="549910" h="86359">
                  <a:moveTo>
                    <a:pt x="295706" y="1422"/>
                  </a:moveTo>
                  <a:lnTo>
                    <a:pt x="277952" y="1422"/>
                  </a:lnTo>
                  <a:lnTo>
                    <a:pt x="257644" y="62788"/>
                  </a:lnTo>
                  <a:lnTo>
                    <a:pt x="236664" y="1422"/>
                  </a:lnTo>
                  <a:lnTo>
                    <a:pt x="218503" y="1422"/>
                  </a:lnTo>
                  <a:lnTo>
                    <a:pt x="223418" y="15214"/>
                  </a:lnTo>
                  <a:lnTo>
                    <a:pt x="218732" y="7785"/>
                  </a:lnTo>
                  <a:lnTo>
                    <a:pt x="215519" y="5130"/>
                  </a:lnTo>
                  <a:lnTo>
                    <a:pt x="207518" y="2184"/>
                  </a:lnTo>
                  <a:lnTo>
                    <a:pt x="207518" y="22948"/>
                  </a:lnTo>
                  <a:lnTo>
                    <a:pt x="207518" y="28219"/>
                  </a:lnTo>
                  <a:lnTo>
                    <a:pt x="194106" y="36474"/>
                  </a:lnTo>
                  <a:lnTo>
                    <a:pt x="173697" y="36474"/>
                  </a:lnTo>
                  <a:lnTo>
                    <a:pt x="173697" y="15544"/>
                  </a:lnTo>
                  <a:lnTo>
                    <a:pt x="197624" y="15544"/>
                  </a:lnTo>
                  <a:lnTo>
                    <a:pt x="207518" y="22948"/>
                  </a:lnTo>
                  <a:lnTo>
                    <a:pt x="207518" y="2184"/>
                  </a:lnTo>
                  <a:lnTo>
                    <a:pt x="201041" y="1409"/>
                  </a:lnTo>
                  <a:lnTo>
                    <a:pt x="156959" y="1409"/>
                  </a:lnTo>
                  <a:lnTo>
                    <a:pt x="156959" y="84328"/>
                  </a:lnTo>
                  <a:lnTo>
                    <a:pt x="173697" y="84328"/>
                  </a:lnTo>
                  <a:lnTo>
                    <a:pt x="173697" y="49707"/>
                  </a:lnTo>
                  <a:lnTo>
                    <a:pt x="180924" y="49707"/>
                  </a:lnTo>
                  <a:lnTo>
                    <a:pt x="199364" y="66281"/>
                  </a:lnTo>
                  <a:lnTo>
                    <a:pt x="211480" y="84328"/>
                  </a:lnTo>
                  <a:lnTo>
                    <a:pt x="231495" y="84328"/>
                  </a:lnTo>
                  <a:lnTo>
                    <a:pt x="221373" y="68148"/>
                  </a:lnTo>
                  <a:lnTo>
                    <a:pt x="217373" y="61696"/>
                  </a:lnTo>
                  <a:lnTo>
                    <a:pt x="214185" y="57213"/>
                  </a:lnTo>
                  <a:lnTo>
                    <a:pt x="209473" y="52158"/>
                  </a:lnTo>
                  <a:lnTo>
                    <a:pt x="206502" y="49847"/>
                  </a:lnTo>
                  <a:lnTo>
                    <a:pt x="206260" y="49707"/>
                  </a:lnTo>
                  <a:lnTo>
                    <a:pt x="202882" y="47739"/>
                  </a:lnTo>
                  <a:lnTo>
                    <a:pt x="210146" y="46685"/>
                  </a:lnTo>
                  <a:lnTo>
                    <a:pt x="215620" y="44132"/>
                  </a:lnTo>
                  <a:lnTo>
                    <a:pt x="222516" y="36474"/>
                  </a:lnTo>
                  <a:lnTo>
                    <a:pt x="222821" y="36144"/>
                  </a:lnTo>
                  <a:lnTo>
                    <a:pt x="223380" y="34772"/>
                  </a:lnTo>
                  <a:lnTo>
                    <a:pt x="224764" y="30886"/>
                  </a:lnTo>
                  <a:lnTo>
                    <a:pt x="224764" y="19761"/>
                  </a:lnTo>
                  <a:lnTo>
                    <a:pt x="223761" y="16167"/>
                  </a:lnTo>
                  <a:lnTo>
                    <a:pt x="248145" y="84328"/>
                  </a:lnTo>
                  <a:lnTo>
                    <a:pt x="266014" y="84328"/>
                  </a:lnTo>
                  <a:lnTo>
                    <a:pt x="295706" y="1422"/>
                  </a:lnTo>
                  <a:close/>
                </a:path>
                <a:path w="549910" h="86359">
                  <a:moveTo>
                    <a:pt x="319544" y="1409"/>
                  </a:moveTo>
                  <a:lnTo>
                    <a:pt x="302806" y="1409"/>
                  </a:lnTo>
                  <a:lnTo>
                    <a:pt x="302806" y="84315"/>
                  </a:lnTo>
                  <a:lnTo>
                    <a:pt x="319544" y="84315"/>
                  </a:lnTo>
                  <a:lnTo>
                    <a:pt x="319544" y="1409"/>
                  </a:lnTo>
                  <a:close/>
                </a:path>
                <a:path w="549910" h="86359">
                  <a:moveTo>
                    <a:pt x="403148" y="58978"/>
                  </a:moveTo>
                  <a:lnTo>
                    <a:pt x="386930" y="53835"/>
                  </a:lnTo>
                  <a:lnTo>
                    <a:pt x="385533" y="59918"/>
                  </a:lnTo>
                  <a:lnTo>
                    <a:pt x="383235" y="64350"/>
                  </a:lnTo>
                  <a:lnTo>
                    <a:pt x="376821" y="70002"/>
                  </a:lnTo>
                  <a:lnTo>
                    <a:pt x="372986" y="71424"/>
                  </a:lnTo>
                  <a:lnTo>
                    <a:pt x="362508" y="71424"/>
                  </a:lnTo>
                  <a:lnTo>
                    <a:pt x="357606" y="69202"/>
                  </a:lnTo>
                  <a:lnTo>
                    <a:pt x="350075" y="60312"/>
                  </a:lnTo>
                  <a:lnTo>
                    <a:pt x="348183" y="52844"/>
                  </a:lnTo>
                  <a:lnTo>
                    <a:pt x="348183" y="32473"/>
                  </a:lnTo>
                  <a:lnTo>
                    <a:pt x="350100" y="25336"/>
                  </a:lnTo>
                  <a:lnTo>
                    <a:pt x="357746" y="16522"/>
                  </a:lnTo>
                  <a:lnTo>
                    <a:pt x="362750" y="14312"/>
                  </a:lnTo>
                  <a:lnTo>
                    <a:pt x="373341" y="14312"/>
                  </a:lnTo>
                  <a:lnTo>
                    <a:pt x="377126" y="15544"/>
                  </a:lnTo>
                  <a:lnTo>
                    <a:pt x="383336" y="20523"/>
                  </a:lnTo>
                  <a:lnTo>
                    <a:pt x="385381" y="23926"/>
                  </a:lnTo>
                  <a:lnTo>
                    <a:pt x="386359" y="28206"/>
                  </a:lnTo>
                  <a:lnTo>
                    <a:pt x="402932" y="24257"/>
                  </a:lnTo>
                  <a:lnTo>
                    <a:pt x="369735" y="0"/>
                  </a:lnTo>
                  <a:lnTo>
                    <a:pt x="361442" y="723"/>
                  </a:lnTo>
                  <a:lnTo>
                    <a:pt x="331597" y="33832"/>
                  </a:lnTo>
                  <a:lnTo>
                    <a:pt x="330936" y="43599"/>
                  </a:lnTo>
                  <a:lnTo>
                    <a:pt x="331597" y="52870"/>
                  </a:lnTo>
                  <a:lnTo>
                    <a:pt x="360819" y="85039"/>
                  </a:lnTo>
                  <a:lnTo>
                    <a:pt x="368706" y="85737"/>
                  </a:lnTo>
                  <a:lnTo>
                    <a:pt x="377621" y="85737"/>
                  </a:lnTo>
                  <a:lnTo>
                    <a:pt x="384962" y="83540"/>
                  </a:lnTo>
                  <a:lnTo>
                    <a:pt x="396532" y="74752"/>
                  </a:lnTo>
                  <a:lnTo>
                    <a:pt x="400672" y="68033"/>
                  </a:lnTo>
                  <a:lnTo>
                    <a:pt x="403148" y="58978"/>
                  </a:lnTo>
                  <a:close/>
                </a:path>
                <a:path w="549910" h="86359">
                  <a:moveTo>
                    <a:pt x="473163" y="70358"/>
                  </a:moveTo>
                  <a:lnTo>
                    <a:pt x="426834" y="70358"/>
                  </a:lnTo>
                  <a:lnTo>
                    <a:pt x="426834" y="47790"/>
                  </a:lnTo>
                  <a:lnTo>
                    <a:pt x="468464" y="47790"/>
                  </a:lnTo>
                  <a:lnTo>
                    <a:pt x="468464" y="33820"/>
                  </a:lnTo>
                  <a:lnTo>
                    <a:pt x="426834" y="33820"/>
                  </a:lnTo>
                  <a:lnTo>
                    <a:pt x="426834" y="15443"/>
                  </a:lnTo>
                  <a:lnTo>
                    <a:pt x="471576" y="15443"/>
                  </a:lnTo>
                  <a:lnTo>
                    <a:pt x="471576" y="1422"/>
                  </a:lnTo>
                  <a:lnTo>
                    <a:pt x="410095" y="1422"/>
                  </a:lnTo>
                  <a:lnTo>
                    <a:pt x="410095" y="84328"/>
                  </a:lnTo>
                  <a:lnTo>
                    <a:pt x="473163" y="84328"/>
                  </a:lnTo>
                  <a:lnTo>
                    <a:pt x="473163" y="70358"/>
                  </a:lnTo>
                  <a:close/>
                </a:path>
                <a:path w="549910" h="86359">
                  <a:moveTo>
                    <a:pt x="549605" y="54940"/>
                  </a:moveTo>
                  <a:lnTo>
                    <a:pt x="510921" y="30657"/>
                  </a:lnTo>
                  <a:lnTo>
                    <a:pt x="505777" y="28816"/>
                  </a:lnTo>
                  <a:lnTo>
                    <a:pt x="502018" y="25641"/>
                  </a:lnTo>
                  <a:lnTo>
                    <a:pt x="501192" y="23964"/>
                  </a:lnTo>
                  <a:lnTo>
                    <a:pt x="501192" y="19862"/>
                  </a:lnTo>
                  <a:lnTo>
                    <a:pt x="502069" y="18135"/>
                  </a:lnTo>
                  <a:lnTo>
                    <a:pt x="506603" y="14859"/>
                  </a:lnTo>
                  <a:lnTo>
                    <a:pt x="510413" y="13855"/>
                  </a:lnTo>
                  <a:lnTo>
                    <a:pt x="519988" y="13855"/>
                  </a:lnTo>
                  <a:lnTo>
                    <a:pt x="523519" y="14782"/>
                  </a:lnTo>
                  <a:lnTo>
                    <a:pt x="528231" y="18516"/>
                  </a:lnTo>
                  <a:lnTo>
                    <a:pt x="529767" y="21590"/>
                  </a:lnTo>
                  <a:lnTo>
                    <a:pt x="530491" y="25857"/>
                  </a:lnTo>
                  <a:lnTo>
                    <a:pt x="547217" y="25120"/>
                  </a:lnTo>
                  <a:lnTo>
                    <a:pt x="546963" y="17500"/>
                  </a:lnTo>
                  <a:lnTo>
                    <a:pt x="544195" y="11417"/>
                  </a:lnTo>
                  <a:lnTo>
                    <a:pt x="533679" y="2286"/>
                  </a:lnTo>
                  <a:lnTo>
                    <a:pt x="525843" y="0"/>
                  </a:lnTo>
                  <a:lnTo>
                    <a:pt x="509066" y="0"/>
                  </a:lnTo>
                  <a:lnTo>
                    <a:pt x="485178" y="18923"/>
                  </a:lnTo>
                  <a:lnTo>
                    <a:pt x="485178" y="29692"/>
                  </a:lnTo>
                  <a:lnTo>
                    <a:pt x="487730" y="35255"/>
                  </a:lnTo>
                  <a:lnTo>
                    <a:pt x="496443" y="43065"/>
                  </a:lnTo>
                  <a:lnTo>
                    <a:pt x="502729" y="45796"/>
                  </a:lnTo>
                  <a:lnTo>
                    <a:pt x="523151" y="50965"/>
                  </a:lnTo>
                  <a:lnTo>
                    <a:pt x="527964" y="52654"/>
                  </a:lnTo>
                  <a:lnTo>
                    <a:pt x="529983" y="53860"/>
                  </a:lnTo>
                  <a:lnTo>
                    <a:pt x="532282" y="56603"/>
                  </a:lnTo>
                  <a:lnTo>
                    <a:pt x="532853" y="58267"/>
                  </a:lnTo>
                  <a:lnTo>
                    <a:pt x="532853" y="63296"/>
                  </a:lnTo>
                  <a:lnTo>
                    <a:pt x="531495" y="65963"/>
                  </a:lnTo>
                  <a:lnTo>
                    <a:pt x="526021" y="70523"/>
                  </a:lnTo>
                  <a:lnTo>
                    <a:pt x="521970" y="71666"/>
                  </a:lnTo>
                  <a:lnTo>
                    <a:pt x="511492" y="71666"/>
                  </a:lnTo>
                  <a:lnTo>
                    <a:pt x="507428" y="70370"/>
                  </a:lnTo>
                  <a:lnTo>
                    <a:pt x="501446" y="65252"/>
                  </a:lnTo>
                  <a:lnTo>
                    <a:pt x="499452" y="61239"/>
                  </a:lnTo>
                  <a:lnTo>
                    <a:pt x="498475" y="55765"/>
                  </a:lnTo>
                  <a:lnTo>
                    <a:pt x="482180" y="57353"/>
                  </a:lnTo>
                  <a:lnTo>
                    <a:pt x="483285" y="66624"/>
                  </a:lnTo>
                  <a:lnTo>
                    <a:pt x="486638" y="73685"/>
                  </a:lnTo>
                  <a:lnTo>
                    <a:pt x="497865" y="83375"/>
                  </a:lnTo>
                  <a:lnTo>
                    <a:pt x="505917" y="85801"/>
                  </a:lnTo>
                  <a:lnTo>
                    <a:pt x="523608" y="85801"/>
                  </a:lnTo>
                  <a:lnTo>
                    <a:pt x="549605" y="64935"/>
                  </a:lnTo>
                  <a:lnTo>
                    <a:pt x="549605" y="5494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562279" y="958722"/>
            <a:ext cx="212725" cy="309880"/>
          </a:xfrm>
          <a:custGeom>
            <a:avLst/>
            <a:gdLst/>
            <a:ahLst/>
            <a:cxnLst/>
            <a:rect l="l" t="t" r="r" b="b"/>
            <a:pathLst>
              <a:path w="212725" h="309880">
                <a:moveTo>
                  <a:pt x="212534" y="0"/>
                </a:moveTo>
                <a:lnTo>
                  <a:pt x="0" y="0"/>
                </a:lnTo>
                <a:lnTo>
                  <a:pt x="0" y="52070"/>
                </a:lnTo>
                <a:lnTo>
                  <a:pt x="0" y="125730"/>
                </a:lnTo>
                <a:lnTo>
                  <a:pt x="0" y="177800"/>
                </a:lnTo>
                <a:lnTo>
                  <a:pt x="0" y="309880"/>
                </a:lnTo>
                <a:lnTo>
                  <a:pt x="62598" y="309880"/>
                </a:lnTo>
                <a:lnTo>
                  <a:pt x="62598" y="177800"/>
                </a:lnTo>
                <a:lnTo>
                  <a:pt x="192024" y="177800"/>
                </a:lnTo>
                <a:lnTo>
                  <a:pt x="192024" y="125730"/>
                </a:lnTo>
                <a:lnTo>
                  <a:pt x="62598" y="125730"/>
                </a:lnTo>
                <a:lnTo>
                  <a:pt x="62598" y="52070"/>
                </a:lnTo>
                <a:lnTo>
                  <a:pt x="212534" y="52070"/>
                </a:lnTo>
                <a:lnTo>
                  <a:pt x="212534" y="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826008" y="958570"/>
            <a:ext cx="537845" cy="315595"/>
            <a:chOff x="826008" y="958570"/>
            <a:chExt cx="537845" cy="315595"/>
          </a:xfrm>
        </p:grpSpPr>
        <p:sp>
          <p:nvSpPr>
            <p:cNvPr id="7" name="object 7"/>
            <p:cNvSpPr/>
            <p:nvPr/>
          </p:nvSpPr>
          <p:spPr>
            <a:xfrm>
              <a:off x="826008" y="958570"/>
              <a:ext cx="59690" cy="310515"/>
            </a:xfrm>
            <a:custGeom>
              <a:avLst/>
              <a:gdLst/>
              <a:ahLst/>
              <a:cxnLst/>
              <a:rect l="l" t="t" r="r" b="b"/>
              <a:pathLst>
                <a:path w="59690" h="310515">
                  <a:moveTo>
                    <a:pt x="59423" y="85432"/>
                  </a:moveTo>
                  <a:lnTo>
                    <a:pt x="0" y="85432"/>
                  </a:lnTo>
                  <a:lnTo>
                    <a:pt x="0" y="310032"/>
                  </a:lnTo>
                  <a:lnTo>
                    <a:pt x="59423" y="310032"/>
                  </a:lnTo>
                  <a:lnTo>
                    <a:pt x="59423" y="85432"/>
                  </a:lnTo>
                  <a:close/>
                </a:path>
                <a:path w="59690" h="310515">
                  <a:moveTo>
                    <a:pt x="59423" y="0"/>
                  </a:moveTo>
                  <a:lnTo>
                    <a:pt x="0" y="0"/>
                  </a:lnTo>
                  <a:lnTo>
                    <a:pt x="0" y="54978"/>
                  </a:lnTo>
                  <a:lnTo>
                    <a:pt x="59423" y="54978"/>
                  </a:lnTo>
                  <a:lnTo>
                    <a:pt x="594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745" y="1038923"/>
              <a:ext cx="443904" cy="23474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506245" y="953261"/>
            <a:ext cx="1821180" cy="320675"/>
            <a:chOff x="1506245" y="953261"/>
            <a:chExt cx="1821180" cy="320675"/>
          </a:xfrm>
        </p:grpSpPr>
        <p:sp>
          <p:nvSpPr>
            <p:cNvPr id="10" name="object 10"/>
            <p:cNvSpPr/>
            <p:nvPr/>
          </p:nvSpPr>
          <p:spPr>
            <a:xfrm>
              <a:off x="1506245" y="953261"/>
              <a:ext cx="516890" cy="320675"/>
            </a:xfrm>
            <a:custGeom>
              <a:avLst/>
              <a:gdLst/>
              <a:ahLst/>
              <a:cxnLst/>
              <a:rect l="l" t="t" r="r" b="b"/>
              <a:pathLst>
                <a:path w="516889" h="320675">
                  <a:moveTo>
                    <a:pt x="270052" y="220599"/>
                  </a:moveTo>
                  <a:lnTo>
                    <a:pt x="209372" y="201345"/>
                  </a:lnTo>
                  <a:lnTo>
                    <a:pt x="204812" y="217233"/>
                  </a:lnTo>
                  <a:lnTo>
                    <a:pt x="198996" y="230860"/>
                  </a:lnTo>
                  <a:lnTo>
                    <a:pt x="163830" y="263156"/>
                  </a:lnTo>
                  <a:lnTo>
                    <a:pt x="140639" y="267119"/>
                  </a:lnTo>
                  <a:lnTo>
                    <a:pt x="124510" y="265569"/>
                  </a:lnTo>
                  <a:lnTo>
                    <a:pt x="85648" y="242163"/>
                  </a:lnTo>
                  <a:lnTo>
                    <a:pt x="65811" y="185699"/>
                  </a:lnTo>
                  <a:lnTo>
                    <a:pt x="64503" y="158407"/>
                  </a:lnTo>
                  <a:lnTo>
                    <a:pt x="65836" y="132626"/>
                  </a:lnTo>
                  <a:lnTo>
                    <a:pt x="76568" y="92557"/>
                  </a:lnTo>
                  <a:lnTo>
                    <a:pt x="110680" y="59715"/>
                  </a:lnTo>
                  <a:lnTo>
                    <a:pt x="141909" y="53517"/>
                  </a:lnTo>
                  <a:lnTo>
                    <a:pt x="153898" y="54394"/>
                  </a:lnTo>
                  <a:lnTo>
                    <a:pt x="192278" y="75095"/>
                  </a:lnTo>
                  <a:lnTo>
                    <a:pt x="207251" y="105537"/>
                  </a:lnTo>
                  <a:lnTo>
                    <a:pt x="269214" y="90741"/>
                  </a:lnTo>
                  <a:lnTo>
                    <a:pt x="247396" y="44665"/>
                  </a:lnTo>
                  <a:lnTo>
                    <a:pt x="218389" y="18935"/>
                  </a:lnTo>
                  <a:lnTo>
                    <a:pt x="172186" y="2108"/>
                  </a:lnTo>
                  <a:lnTo>
                    <a:pt x="145084" y="0"/>
                  </a:lnTo>
                  <a:lnTo>
                    <a:pt x="114071" y="2679"/>
                  </a:lnTo>
                  <a:lnTo>
                    <a:pt x="61518" y="24104"/>
                  </a:lnTo>
                  <a:lnTo>
                    <a:pt x="22466" y="66421"/>
                  </a:lnTo>
                  <a:lnTo>
                    <a:pt x="2489" y="126530"/>
                  </a:lnTo>
                  <a:lnTo>
                    <a:pt x="0" y="163068"/>
                  </a:lnTo>
                  <a:lnTo>
                    <a:pt x="2476" y="197726"/>
                  </a:lnTo>
                  <a:lnTo>
                    <a:pt x="22352" y="255397"/>
                  </a:lnTo>
                  <a:lnTo>
                    <a:pt x="61010" y="296887"/>
                  </a:lnTo>
                  <a:lnTo>
                    <a:pt x="111760" y="317995"/>
                  </a:lnTo>
                  <a:lnTo>
                    <a:pt x="141274" y="320624"/>
                  </a:lnTo>
                  <a:lnTo>
                    <a:pt x="165125" y="319087"/>
                  </a:lnTo>
                  <a:lnTo>
                    <a:pt x="206311" y="306768"/>
                  </a:lnTo>
                  <a:lnTo>
                    <a:pt x="238709" y="282041"/>
                  </a:lnTo>
                  <a:lnTo>
                    <a:pt x="261912" y="244348"/>
                  </a:lnTo>
                  <a:lnTo>
                    <a:pt x="270052" y="220599"/>
                  </a:lnTo>
                  <a:close/>
                </a:path>
                <a:path w="516889" h="320675">
                  <a:moveTo>
                    <a:pt x="516826" y="183591"/>
                  </a:moveTo>
                  <a:lnTo>
                    <a:pt x="513765" y="138963"/>
                  </a:lnTo>
                  <a:lnTo>
                    <a:pt x="491947" y="101968"/>
                  </a:lnTo>
                  <a:lnTo>
                    <a:pt x="450469" y="86156"/>
                  </a:lnTo>
                  <a:lnTo>
                    <a:pt x="440474" y="85674"/>
                  </a:lnTo>
                  <a:lnTo>
                    <a:pt x="421182" y="87782"/>
                  </a:lnTo>
                  <a:lnTo>
                    <a:pt x="403301" y="94081"/>
                  </a:lnTo>
                  <a:lnTo>
                    <a:pt x="386816" y="104597"/>
                  </a:lnTo>
                  <a:lnTo>
                    <a:pt x="371741" y="119303"/>
                  </a:lnTo>
                  <a:lnTo>
                    <a:pt x="371741" y="5308"/>
                  </a:lnTo>
                  <a:lnTo>
                    <a:pt x="312318" y="5308"/>
                  </a:lnTo>
                  <a:lnTo>
                    <a:pt x="312318" y="315341"/>
                  </a:lnTo>
                  <a:lnTo>
                    <a:pt x="371741" y="315341"/>
                  </a:lnTo>
                  <a:lnTo>
                    <a:pt x="371741" y="202831"/>
                  </a:lnTo>
                  <a:lnTo>
                    <a:pt x="372071" y="189534"/>
                  </a:lnTo>
                  <a:lnTo>
                    <a:pt x="384086" y="147358"/>
                  </a:lnTo>
                  <a:lnTo>
                    <a:pt x="420598" y="131140"/>
                  </a:lnTo>
                  <a:lnTo>
                    <a:pt x="429183" y="131140"/>
                  </a:lnTo>
                  <a:lnTo>
                    <a:pt x="456539" y="167830"/>
                  </a:lnTo>
                  <a:lnTo>
                    <a:pt x="457390" y="196697"/>
                  </a:lnTo>
                  <a:lnTo>
                    <a:pt x="457390" y="315341"/>
                  </a:lnTo>
                  <a:lnTo>
                    <a:pt x="516826" y="315341"/>
                  </a:lnTo>
                  <a:lnTo>
                    <a:pt x="516826" y="18359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7773" y="1038923"/>
              <a:ext cx="433539" cy="23474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4277" y="1038936"/>
              <a:ext cx="204711" cy="22966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51988" y="1038923"/>
              <a:ext cx="209791" cy="23474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98520" y="958570"/>
              <a:ext cx="328930" cy="315595"/>
            </a:xfrm>
            <a:custGeom>
              <a:avLst/>
              <a:gdLst/>
              <a:ahLst/>
              <a:cxnLst/>
              <a:rect l="l" t="t" r="r" b="b"/>
              <a:pathLst>
                <a:path w="328929" h="315594">
                  <a:moveTo>
                    <a:pt x="59423" y="0"/>
                  </a:moveTo>
                  <a:lnTo>
                    <a:pt x="0" y="0"/>
                  </a:lnTo>
                  <a:lnTo>
                    <a:pt x="0" y="310032"/>
                  </a:lnTo>
                  <a:lnTo>
                    <a:pt x="59423" y="310032"/>
                  </a:lnTo>
                  <a:lnTo>
                    <a:pt x="59423" y="0"/>
                  </a:lnTo>
                  <a:close/>
                </a:path>
                <a:path w="328929" h="315594">
                  <a:moveTo>
                    <a:pt x="328803" y="250596"/>
                  </a:moveTo>
                  <a:lnTo>
                    <a:pt x="285927" y="250596"/>
                  </a:lnTo>
                  <a:lnTo>
                    <a:pt x="287096" y="239826"/>
                  </a:lnTo>
                  <a:lnTo>
                    <a:pt x="285927" y="226441"/>
                  </a:lnTo>
                  <a:lnTo>
                    <a:pt x="257276" y="188099"/>
                  </a:lnTo>
                  <a:lnTo>
                    <a:pt x="202184" y="169176"/>
                  </a:lnTo>
                  <a:lnTo>
                    <a:pt x="180898" y="164096"/>
                  </a:lnTo>
                  <a:lnTo>
                    <a:pt x="164553" y="159626"/>
                  </a:lnTo>
                  <a:lnTo>
                    <a:pt x="153149" y="155752"/>
                  </a:lnTo>
                  <a:lnTo>
                    <a:pt x="146672" y="152476"/>
                  </a:lnTo>
                  <a:lnTo>
                    <a:pt x="142709" y="149517"/>
                  </a:lnTo>
                  <a:lnTo>
                    <a:pt x="140741" y="145923"/>
                  </a:lnTo>
                  <a:lnTo>
                    <a:pt x="140741" y="136753"/>
                  </a:lnTo>
                  <a:lnTo>
                    <a:pt x="181140" y="123075"/>
                  </a:lnTo>
                  <a:lnTo>
                    <a:pt x="189903" y="123520"/>
                  </a:lnTo>
                  <a:lnTo>
                    <a:pt x="223431" y="150152"/>
                  </a:lnTo>
                  <a:lnTo>
                    <a:pt x="279476" y="139788"/>
                  </a:lnTo>
                  <a:lnTo>
                    <a:pt x="258927" y="103797"/>
                  </a:lnTo>
                  <a:lnTo>
                    <a:pt x="220268" y="84124"/>
                  </a:lnTo>
                  <a:lnTo>
                    <a:pt x="180086" y="80365"/>
                  </a:lnTo>
                  <a:lnTo>
                    <a:pt x="157441" y="81610"/>
                  </a:lnTo>
                  <a:lnTo>
                    <a:pt x="108597" y="100228"/>
                  </a:lnTo>
                  <a:lnTo>
                    <a:pt x="86982" y="135293"/>
                  </a:lnTo>
                  <a:lnTo>
                    <a:pt x="85547" y="149301"/>
                  </a:lnTo>
                  <a:lnTo>
                    <a:pt x="87210" y="164604"/>
                  </a:lnTo>
                  <a:lnTo>
                    <a:pt x="112191" y="199847"/>
                  </a:lnTo>
                  <a:lnTo>
                    <a:pt x="170675" y="221068"/>
                  </a:lnTo>
                  <a:lnTo>
                    <a:pt x="213626" y="231216"/>
                  </a:lnTo>
                  <a:lnTo>
                    <a:pt x="220268" y="233832"/>
                  </a:lnTo>
                  <a:lnTo>
                    <a:pt x="226047" y="239610"/>
                  </a:lnTo>
                  <a:lnTo>
                    <a:pt x="227444" y="243344"/>
                  </a:lnTo>
                  <a:lnTo>
                    <a:pt x="227444" y="254482"/>
                  </a:lnTo>
                  <a:lnTo>
                    <a:pt x="184950" y="272173"/>
                  </a:lnTo>
                  <a:lnTo>
                    <a:pt x="175056" y="271614"/>
                  </a:lnTo>
                  <a:lnTo>
                    <a:pt x="139319" y="245008"/>
                  </a:lnTo>
                  <a:lnTo>
                    <a:pt x="136931" y="236855"/>
                  </a:lnTo>
                  <a:lnTo>
                    <a:pt x="77292" y="245948"/>
                  </a:lnTo>
                  <a:lnTo>
                    <a:pt x="100076" y="286359"/>
                  </a:lnTo>
                  <a:lnTo>
                    <a:pt x="143827" y="310451"/>
                  </a:lnTo>
                  <a:lnTo>
                    <a:pt x="184950" y="315099"/>
                  </a:lnTo>
                  <a:lnTo>
                    <a:pt x="208673" y="313715"/>
                  </a:lnTo>
                  <a:lnTo>
                    <a:pt x="229298" y="309549"/>
                  </a:lnTo>
                  <a:lnTo>
                    <a:pt x="246837" y="302615"/>
                  </a:lnTo>
                  <a:lnTo>
                    <a:pt x="261289" y="292900"/>
                  </a:lnTo>
                  <a:lnTo>
                    <a:pt x="269379" y="284568"/>
                  </a:lnTo>
                  <a:lnTo>
                    <a:pt x="269379" y="310032"/>
                  </a:lnTo>
                  <a:lnTo>
                    <a:pt x="328803" y="310032"/>
                  </a:lnTo>
                  <a:lnTo>
                    <a:pt x="328803" y="250596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3470338" y="953274"/>
            <a:ext cx="795020" cy="320675"/>
            <a:chOff x="3470338" y="953274"/>
            <a:chExt cx="795020" cy="320675"/>
          </a:xfrm>
        </p:grpSpPr>
        <p:sp>
          <p:nvSpPr>
            <p:cNvPr id="16" name="object 16"/>
            <p:cNvSpPr/>
            <p:nvPr/>
          </p:nvSpPr>
          <p:spPr>
            <a:xfrm>
              <a:off x="3470338" y="953274"/>
              <a:ext cx="300990" cy="320675"/>
            </a:xfrm>
            <a:custGeom>
              <a:avLst/>
              <a:gdLst/>
              <a:ahLst/>
              <a:cxnLst/>
              <a:rect l="l" t="t" r="r" b="b"/>
              <a:pathLst>
                <a:path w="300989" h="320675">
                  <a:moveTo>
                    <a:pt x="149936" y="0"/>
                  </a:moveTo>
                  <a:lnTo>
                    <a:pt x="98144" y="6895"/>
                  </a:lnTo>
                  <a:lnTo>
                    <a:pt x="62041" y="23911"/>
                  </a:lnTo>
                  <a:lnTo>
                    <a:pt x="26666" y="60221"/>
                  </a:lnTo>
                  <a:lnTo>
                    <a:pt x="7961" y="99718"/>
                  </a:lnTo>
                  <a:lnTo>
                    <a:pt x="883" y="139475"/>
                  </a:lnTo>
                  <a:lnTo>
                    <a:pt x="0" y="162204"/>
                  </a:lnTo>
                  <a:lnTo>
                    <a:pt x="2477" y="196226"/>
                  </a:lnTo>
                  <a:lnTo>
                    <a:pt x="2550" y="197229"/>
                  </a:lnTo>
                  <a:lnTo>
                    <a:pt x="22958" y="255335"/>
                  </a:lnTo>
                  <a:lnTo>
                    <a:pt x="62992" y="296871"/>
                  </a:lnTo>
                  <a:lnTo>
                    <a:pt x="117975" y="317973"/>
                  </a:lnTo>
                  <a:lnTo>
                    <a:pt x="150787" y="320611"/>
                  </a:lnTo>
                  <a:lnTo>
                    <a:pt x="183069" y="317973"/>
                  </a:lnTo>
                  <a:lnTo>
                    <a:pt x="212035" y="310059"/>
                  </a:lnTo>
                  <a:lnTo>
                    <a:pt x="237564" y="296871"/>
                  </a:lnTo>
                  <a:lnTo>
                    <a:pt x="259918" y="278206"/>
                  </a:lnTo>
                  <a:lnTo>
                    <a:pt x="268441" y="267106"/>
                  </a:lnTo>
                  <a:lnTo>
                    <a:pt x="150571" y="267106"/>
                  </a:lnTo>
                  <a:lnTo>
                    <a:pt x="132803" y="265420"/>
                  </a:lnTo>
                  <a:lnTo>
                    <a:pt x="88811" y="239928"/>
                  </a:lnTo>
                  <a:lnTo>
                    <a:pt x="70598" y="206440"/>
                  </a:lnTo>
                  <a:lnTo>
                    <a:pt x="64620" y="162204"/>
                  </a:lnTo>
                  <a:lnTo>
                    <a:pt x="64540" y="159257"/>
                  </a:lnTo>
                  <a:lnTo>
                    <a:pt x="65971" y="135026"/>
                  </a:lnTo>
                  <a:lnTo>
                    <a:pt x="77815" y="95002"/>
                  </a:lnTo>
                  <a:lnTo>
                    <a:pt x="115475" y="60221"/>
                  </a:lnTo>
                  <a:lnTo>
                    <a:pt x="150571" y="53505"/>
                  </a:lnTo>
                  <a:lnTo>
                    <a:pt x="268071" y="53505"/>
                  </a:lnTo>
                  <a:lnTo>
                    <a:pt x="259587" y="42506"/>
                  </a:lnTo>
                  <a:lnTo>
                    <a:pt x="237311" y="23911"/>
                  </a:lnTo>
                  <a:lnTo>
                    <a:pt x="211610" y="10628"/>
                  </a:lnTo>
                  <a:lnTo>
                    <a:pt x="182485" y="2657"/>
                  </a:lnTo>
                  <a:lnTo>
                    <a:pt x="149936" y="0"/>
                  </a:lnTo>
                  <a:close/>
                </a:path>
                <a:path w="300989" h="320675">
                  <a:moveTo>
                    <a:pt x="268071" y="53505"/>
                  </a:moveTo>
                  <a:lnTo>
                    <a:pt x="150571" y="53505"/>
                  </a:lnTo>
                  <a:lnTo>
                    <a:pt x="169180" y="55164"/>
                  </a:lnTo>
                  <a:lnTo>
                    <a:pt x="169029" y="55164"/>
                  </a:lnTo>
                  <a:lnTo>
                    <a:pt x="185963" y="60221"/>
                  </a:lnTo>
                  <a:lnTo>
                    <a:pt x="185716" y="60221"/>
                  </a:lnTo>
                  <a:lnTo>
                    <a:pt x="199993" y="68260"/>
                  </a:lnTo>
                  <a:lnTo>
                    <a:pt x="230170" y="112726"/>
                  </a:lnTo>
                  <a:lnTo>
                    <a:pt x="236016" y="159257"/>
                  </a:lnTo>
                  <a:lnTo>
                    <a:pt x="234514" y="184531"/>
                  </a:lnTo>
                  <a:lnTo>
                    <a:pt x="222598" y="224745"/>
                  </a:lnTo>
                  <a:lnTo>
                    <a:pt x="184643" y="260364"/>
                  </a:lnTo>
                  <a:lnTo>
                    <a:pt x="150571" y="267106"/>
                  </a:lnTo>
                  <a:lnTo>
                    <a:pt x="268441" y="267106"/>
                  </a:lnTo>
                  <a:lnTo>
                    <a:pt x="290523" y="227636"/>
                  </a:lnTo>
                  <a:lnTo>
                    <a:pt x="300629" y="162204"/>
                  </a:lnTo>
                  <a:lnTo>
                    <a:pt x="300630" y="159257"/>
                  </a:lnTo>
                  <a:lnTo>
                    <a:pt x="298162" y="124947"/>
                  </a:lnTo>
                  <a:lnTo>
                    <a:pt x="290444" y="93318"/>
                  </a:lnTo>
                  <a:lnTo>
                    <a:pt x="277584" y="65838"/>
                  </a:lnTo>
                  <a:lnTo>
                    <a:pt x="268071" y="53505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2146" y="1038936"/>
              <a:ext cx="204711" cy="22966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55021" y="1038923"/>
              <a:ext cx="209791" cy="23474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378299" y="953261"/>
            <a:ext cx="1623695" cy="407034"/>
            <a:chOff x="4378299" y="953261"/>
            <a:chExt cx="1623695" cy="407034"/>
          </a:xfrm>
        </p:grpSpPr>
        <p:sp>
          <p:nvSpPr>
            <p:cNvPr id="20" name="object 20"/>
            <p:cNvSpPr/>
            <p:nvPr/>
          </p:nvSpPr>
          <p:spPr>
            <a:xfrm>
              <a:off x="4378299" y="953261"/>
              <a:ext cx="377190" cy="321310"/>
            </a:xfrm>
            <a:custGeom>
              <a:avLst/>
              <a:gdLst/>
              <a:ahLst/>
              <a:cxnLst/>
              <a:rect l="l" t="t" r="r" b="b"/>
              <a:pathLst>
                <a:path w="377189" h="321309">
                  <a:moveTo>
                    <a:pt x="252095" y="225031"/>
                  </a:moveTo>
                  <a:lnTo>
                    <a:pt x="245122" y="186232"/>
                  </a:lnTo>
                  <a:lnTo>
                    <a:pt x="215798" y="150431"/>
                  </a:lnTo>
                  <a:lnTo>
                    <a:pt x="177609" y="132791"/>
                  </a:lnTo>
                  <a:lnTo>
                    <a:pt x="117157" y="116497"/>
                  </a:lnTo>
                  <a:lnTo>
                    <a:pt x="100660" y="111264"/>
                  </a:lnTo>
                  <a:lnTo>
                    <a:pt x="88392" y="106133"/>
                  </a:lnTo>
                  <a:lnTo>
                    <a:pt x="80365" y="101092"/>
                  </a:lnTo>
                  <a:lnTo>
                    <a:pt x="74155" y="95885"/>
                  </a:lnTo>
                  <a:lnTo>
                    <a:pt x="71056" y="89611"/>
                  </a:lnTo>
                  <a:lnTo>
                    <a:pt x="71056" y="74244"/>
                  </a:lnTo>
                  <a:lnTo>
                    <a:pt x="110807" y="52527"/>
                  </a:lnTo>
                  <a:lnTo>
                    <a:pt x="123710" y="51816"/>
                  </a:lnTo>
                  <a:lnTo>
                    <a:pt x="136093" y="52476"/>
                  </a:lnTo>
                  <a:lnTo>
                    <a:pt x="174282" y="76123"/>
                  </a:lnTo>
                  <a:lnTo>
                    <a:pt x="180606" y="96659"/>
                  </a:lnTo>
                  <a:lnTo>
                    <a:pt x="243205" y="93916"/>
                  </a:lnTo>
                  <a:lnTo>
                    <a:pt x="234708" y="55473"/>
                  </a:lnTo>
                  <a:lnTo>
                    <a:pt x="195668" y="14401"/>
                  </a:lnTo>
                  <a:lnTo>
                    <a:pt x="151726" y="1600"/>
                  </a:lnTo>
                  <a:lnTo>
                    <a:pt x="124345" y="0"/>
                  </a:lnTo>
                  <a:lnTo>
                    <a:pt x="107124" y="685"/>
                  </a:lnTo>
                  <a:lnTo>
                    <a:pt x="63334" y="10795"/>
                  </a:lnTo>
                  <a:lnTo>
                    <a:pt x="24625" y="42202"/>
                  </a:lnTo>
                  <a:lnTo>
                    <a:pt x="11214" y="86512"/>
                  </a:lnTo>
                  <a:lnTo>
                    <a:pt x="12992" y="104216"/>
                  </a:lnTo>
                  <a:lnTo>
                    <a:pt x="39763" y="148894"/>
                  </a:lnTo>
                  <a:lnTo>
                    <a:pt x="87096" y="172974"/>
                  </a:lnTo>
                  <a:lnTo>
                    <a:pt x="128193" y="184061"/>
                  </a:lnTo>
                  <a:lnTo>
                    <a:pt x="153250" y="190830"/>
                  </a:lnTo>
                  <a:lnTo>
                    <a:pt x="187337" y="211670"/>
                  </a:lnTo>
                  <a:lnTo>
                    <a:pt x="189484" y="217906"/>
                  </a:lnTo>
                  <a:lnTo>
                    <a:pt x="189484" y="225247"/>
                  </a:lnTo>
                  <a:lnTo>
                    <a:pt x="165544" y="260769"/>
                  </a:lnTo>
                  <a:lnTo>
                    <a:pt x="128574" y="267957"/>
                  </a:lnTo>
                  <a:lnTo>
                    <a:pt x="115036" y="267068"/>
                  </a:lnTo>
                  <a:lnTo>
                    <a:pt x="75514" y="245376"/>
                  </a:lnTo>
                  <a:lnTo>
                    <a:pt x="60909" y="208534"/>
                  </a:lnTo>
                  <a:lnTo>
                    <a:pt x="0" y="214452"/>
                  </a:lnTo>
                  <a:lnTo>
                    <a:pt x="12471" y="260273"/>
                  </a:lnTo>
                  <a:lnTo>
                    <a:pt x="37642" y="293649"/>
                  </a:lnTo>
                  <a:lnTo>
                    <a:pt x="75971" y="314045"/>
                  </a:lnTo>
                  <a:lnTo>
                    <a:pt x="127939" y="320827"/>
                  </a:lnTo>
                  <a:lnTo>
                    <a:pt x="147307" y="320128"/>
                  </a:lnTo>
                  <a:lnTo>
                    <a:pt x="195414" y="309511"/>
                  </a:lnTo>
                  <a:lnTo>
                    <a:pt x="229108" y="285838"/>
                  </a:lnTo>
                  <a:lnTo>
                    <a:pt x="248386" y="250837"/>
                  </a:lnTo>
                  <a:lnTo>
                    <a:pt x="251167" y="238150"/>
                  </a:lnTo>
                  <a:lnTo>
                    <a:pt x="252095" y="225031"/>
                  </a:lnTo>
                  <a:close/>
                </a:path>
                <a:path w="377189" h="321309">
                  <a:moveTo>
                    <a:pt x="377101" y="311531"/>
                  </a:moveTo>
                  <a:lnTo>
                    <a:pt x="372021" y="265430"/>
                  </a:lnTo>
                  <a:lnTo>
                    <a:pt x="361594" y="269240"/>
                  </a:lnTo>
                  <a:lnTo>
                    <a:pt x="353618" y="271132"/>
                  </a:lnTo>
                  <a:lnTo>
                    <a:pt x="344182" y="271132"/>
                  </a:lnTo>
                  <a:lnTo>
                    <a:pt x="340829" y="270154"/>
                  </a:lnTo>
                  <a:lnTo>
                    <a:pt x="331635" y="138099"/>
                  </a:lnTo>
                  <a:lnTo>
                    <a:pt x="372237" y="138099"/>
                  </a:lnTo>
                  <a:lnTo>
                    <a:pt x="372237" y="90741"/>
                  </a:lnTo>
                  <a:lnTo>
                    <a:pt x="331635" y="90741"/>
                  </a:lnTo>
                  <a:lnTo>
                    <a:pt x="331635" y="11430"/>
                  </a:lnTo>
                  <a:lnTo>
                    <a:pt x="271983" y="46113"/>
                  </a:lnTo>
                  <a:lnTo>
                    <a:pt x="271983" y="90741"/>
                  </a:lnTo>
                  <a:lnTo>
                    <a:pt x="244716" y="90741"/>
                  </a:lnTo>
                  <a:lnTo>
                    <a:pt x="244716" y="138099"/>
                  </a:lnTo>
                  <a:lnTo>
                    <a:pt x="271983" y="138099"/>
                  </a:lnTo>
                  <a:lnTo>
                    <a:pt x="272097" y="250469"/>
                  </a:lnTo>
                  <a:lnTo>
                    <a:pt x="272453" y="262267"/>
                  </a:lnTo>
                  <a:lnTo>
                    <a:pt x="286258" y="306768"/>
                  </a:lnTo>
                  <a:lnTo>
                    <a:pt x="322313" y="320078"/>
                  </a:lnTo>
                  <a:lnTo>
                    <a:pt x="330161" y="320408"/>
                  </a:lnTo>
                  <a:lnTo>
                    <a:pt x="342925" y="319862"/>
                  </a:lnTo>
                  <a:lnTo>
                    <a:pt x="355003" y="318198"/>
                  </a:lnTo>
                  <a:lnTo>
                    <a:pt x="366395" y="315429"/>
                  </a:lnTo>
                  <a:lnTo>
                    <a:pt x="377101" y="31153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79263" y="1038923"/>
              <a:ext cx="353733" cy="23474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132933" y="964691"/>
              <a:ext cx="132715" cy="309245"/>
            </a:xfrm>
            <a:custGeom>
              <a:avLst/>
              <a:gdLst/>
              <a:ahLst/>
              <a:cxnLst/>
              <a:rect l="l" t="t" r="r" b="b"/>
              <a:pathLst>
                <a:path w="132714" h="309244">
                  <a:moveTo>
                    <a:pt x="86918" y="0"/>
                  </a:moveTo>
                  <a:lnTo>
                    <a:pt x="27266" y="34683"/>
                  </a:lnTo>
                  <a:lnTo>
                    <a:pt x="27266" y="79311"/>
                  </a:lnTo>
                  <a:lnTo>
                    <a:pt x="0" y="79311"/>
                  </a:lnTo>
                  <a:lnTo>
                    <a:pt x="0" y="126669"/>
                  </a:lnTo>
                  <a:lnTo>
                    <a:pt x="27266" y="126669"/>
                  </a:lnTo>
                  <a:lnTo>
                    <a:pt x="27386" y="239037"/>
                  </a:lnTo>
                  <a:lnTo>
                    <a:pt x="33515" y="283921"/>
                  </a:lnTo>
                  <a:lnTo>
                    <a:pt x="70157" y="307627"/>
                  </a:lnTo>
                  <a:lnTo>
                    <a:pt x="85445" y="308978"/>
                  </a:lnTo>
                  <a:lnTo>
                    <a:pt x="98209" y="308425"/>
                  </a:lnTo>
                  <a:lnTo>
                    <a:pt x="110286" y="306763"/>
                  </a:lnTo>
                  <a:lnTo>
                    <a:pt x="121678" y="303990"/>
                  </a:lnTo>
                  <a:lnTo>
                    <a:pt x="132384" y="300101"/>
                  </a:lnTo>
                  <a:lnTo>
                    <a:pt x="127304" y="254000"/>
                  </a:lnTo>
                  <a:lnTo>
                    <a:pt x="116878" y="257810"/>
                  </a:lnTo>
                  <a:lnTo>
                    <a:pt x="108902" y="259702"/>
                  </a:lnTo>
                  <a:lnTo>
                    <a:pt x="99466" y="259702"/>
                  </a:lnTo>
                  <a:lnTo>
                    <a:pt x="96113" y="258724"/>
                  </a:lnTo>
                  <a:lnTo>
                    <a:pt x="86918" y="126669"/>
                  </a:lnTo>
                  <a:lnTo>
                    <a:pt x="127520" y="126669"/>
                  </a:lnTo>
                  <a:lnTo>
                    <a:pt x="127520" y="79311"/>
                  </a:lnTo>
                  <a:lnTo>
                    <a:pt x="86918" y="79311"/>
                  </a:lnTo>
                  <a:lnTo>
                    <a:pt x="8691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77421" y="1038923"/>
              <a:ext cx="209791" cy="23474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504116" y="1038935"/>
              <a:ext cx="497840" cy="321310"/>
            </a:xfrm>
            <a:custGeom>
              <a:avLst/>
              <a:gdLst/>
              <a:ahLst/>
              <a:cxnLst/>
              <a:rect l="l" t="t" r="r" b="b"/>
              <a:pathLst>
                <a:path w="497839" h="321309">
                  <a:moveTo>
                    <a:pt x="219100" y="5067"/>
                  </a:moveTo>
                  <a:lnTo>
                    <a:pt x="163487" y="5067"/>
                  </a:lnTo>
                  <a:lnTo>
                    <a:pt x="163487" y="36588"/>
                  </a:lnTo>
                  <a:lnTo>
                    <a:pt x="160642" y="33439"/>
                  </a:lnTo>
                  <a:lnTo>
                    <a:pt x="160642" y="112712"/>
                  </a:lnTo>
                  <a:lnTo>
                    <a:pt x="160616" y="116103"/>
                  </a:lnTo>
                  <a:lnTo>
                    <a:pt x="159816" y="129400"/>
                  </a:lnTo>
                  <a:lnTo>
                    <a:pt x="159791" y="129882"/>
                  </a:lnTo>
                  <a:lnTo>
                    <a:pt x="137782" y="172097"/>
                  </a:lnTo>
                  <a:lnTo>
                    <a:pt x="128828" y="177520"/>
                  </a:lnTo>
                  <a:lnTo>
                    <a:pt x="128689" y="177520"/>
                  </a:lnTo>
                  <a:lnTo>
                    <a:pt x="119303" y="180632"/>
                  </a:lnTo>
                  <a:lnTo>
                    <a:pt x="119126" y="180632"/>
                  </a:lnTo>
                  <a:lnTo>
                    <a:pt x="108915" y="181660"/>
                  </a:lnTo>
                  <a:lnTo>
                    <a:pt x="99161" y="180632"/>
                  </a:lnTo>
                  <a:lnTo>
                    <a:pt x="68694" y="155575"/>
                  </a:lnTo>
                  <a:lnTo>
                    <a:pt x="61861" y="129882"/>
                  </a:lnTo>
                  <a:lnTo>
                    <a:pt x="61772" y="129400"/>
                  </a:lnTo>
                  <a:lnTo>
                    <a:pt x="61074" y="116103"/>
                  </a:lnTo>
                  <a:lnTo>
                    <a:pt x="60985" y="114198"/>
                  </a:lnTo>
                  <a:lnTo>
                    <a:pt x="60909" y="112712"/>
                  </a:lnTo>
                  <a:lnTo>
                    <a:pt x="68694" y="71462"/>
                  </a:lnTo>
                  <a:lnTo>
                    <a:pt x="99695" y="46532"/>
                  </a:lnTo>
                  <a:lnTo>
                    <a:pt x="99568" y="46532"/>
                  </a:lnTo>
                  <a:lnTo>
                    <a:pt x="109969" y="45466"/>
                  </a:lnTo>
                  <a:lnTo>
                    <a:pt x="120497" y="46532"/>
                  </a:lnTo>
                  <a:lnTo>
                    <a:pt x="130060" y="49695"/>
                  </a:lnTo>
                  <a:lnTo>
                    <a:pt x="157124" y="83794"/>
                  </a:lnTo>
                  <a:lnTo>
                    <a:pt x="160642" y="112712"/>
                  </a:lnTo>
                  <a:lnTo>
                    <a:pt x="160642" y="33439"/>
                  </a:lnTo>
                  <a:lnTo>
                    <a:pt x="149034" y="20586"/>
                  </a:lnTo>
                  <a:lnTo>
                    <a:pt x="132753" y="9156"/>
                  </a:lnTo>
                  <a:lnTo>
                    <a:pt x="114668" y="2298"/>
                  </a:lnTo>
                  <a:lnTo>
                    <a:pt x="94754" y="0"/>
                  </a:lnTo>
                  <a:lnTo>
                    <a:pt x="75374" y="1866"/>
                  </a:lnTo>
                  <a:lnTo>
                    <a:pt x="27190" y="29819"/>
                  </a:lnTo>
                  <a:lnTo>
                    <a:pt x="6794" y="66306"/>
                  </a:lnTo>
                  <a:lnTo>
                    <a:pt x="215" y="112712"/>
                  </a:lnTo>
                  <a:lnTo>
                    <a:pt x="114" y="114198"/>
                  </a:lnTo>
                  <a:lnTo>
                    <a:pt x="5181" y="157441"/>
                  </a:lnTo>
                  <a:lnTo>
                    <a:pt x="35115" y="208140"/>
                  </a:lnTo>
                  <a:lnTo>
                    <a:pt x="71272" y="227393"/>
                  </a:lnTo>
                  <a:lnTo>
                    <a:pt x="72021" y="227393"/>
                  </a:lnTo>
                  <a:lnTo>
                    <a:pt x="92417" y="229666"/>
                  </a:lnTo>
                  <a:lnTo>
                    <a:pt x="111848" y="227393"/>
                  </a:lnTo>
                  <a:lnTo>
                    <a:pt x="129527" y="220573"/>
                  </a:lnTo>
                  <a:lnTo>
                    <a:pt x="145478" y="209207"/>
                  </a:lnTo>
                  <a:lnTo>
                    <a:pt x="159677" y="193294"/>
                  </a:lnTo>
                  <a:lnTo>
                    <a:pt x="159600" y="229666"/>
                  </a:lnTo>
                  <a:lnTo>
                    <a:pt x="159499" y="235242"/>
                  </a:lnTo>
                  <a:lnTo>
                    <a:pt x="159080" y="241350"/>
                  </a:lnTo>
                  <a:lnTo>
                    <a:pt x="158991" y="242836"/>
                  </a:lnTo>
                  <a:lnTo>
                    <a:pt x="130543" y="273608"/>
                  </a:lnTo>
                  <a:lnTo>
                    <a:pt x="120802" y="274955"/>
                  </a:lnTo>
                  <a:lnTo>
                    <a:pt x="120078" y="274955"/>
                  </a:lnTo>
                  <a:lnTo>
                    <a:pt x="110185" y="275348"/>
                  </a:lnTo>
                  <a:lnTo>
                    <a:pt x="75806" y="253352"/>
                  </a:lnTo>
                  <a:lnTo>
                    <a:pt x="75717" y="252717"/>
                  </a:lnTo>
                  <a:lnTo>
                    <a:pt x="7823" y="244475"/>
                  </a:lnTo>
                  <a:lnTo>
                    <a:pt x="21056" y="290817"/>
                  </a:lnTo>
                  <a:lnTo>
                    <a:pt x="63703" y="315925"/>
                  </a:lnTo>
                  <a:lnTo>
                    <a:pt x="112509" y="320814"/>
                  </a:lnTo>
                  <a:lnTo>
                    <a:pt x="126974" y="320421"/>
                  </a:lnTo>
                  <a:lnTo>
                    <a:pt x="171919" y="311010"/>
                  </a:lnTo>
                  <a:lnTo>
                    <a:pt x="204660" y="283603"/>
                  </a:lnTo>
                  <a:lnTo>
                    <a:pt x="217462" y="241350"/>
                  </a:lnTo>
                  <a:lnTo>
                    <a:pt x="218516" y="227393"/>
                  </a:lnTo>
                  <a:lnTo>
                    <a:pt x="218617" y="226072"/>
                  </a:lnTo>
                  <a:lnTo>
                    <a:pt x="218681" y="225234"/>
                  </a:lnTo>
                  <a:lnTo>
                    <a:pt x="219036" y="209207"/>
                  </a:lnTo>
                  <a:lnTo>
                    <a:pt x="219100" y="193294"/>
                  </a:lnTo>
                  <a:lnTo>
                    <a:pt x="219100" y="181660"/>
                  </a:lnTo>
                  <a:lnTo>
                    <a:pt x="219100" y="45466"/>
                  </a:lnTo>
                  <a:lnTo>
                    <a:pt x="219100" y="36588"/>
                  </a:lnTo>
                  <a:lnTo>
                    <a:pt x="219100" y="5067"/>
                  </a:lnTo>
                  <a:close/>
                </a:path>
                <a:path w="497839" h="321309">
                  <a:moveTo>
                    <a:pt x="475970" y="5067"/>
                  </a:moveTo>
                  <a:lnTo>
                    <a:pt x="414413" y="5067"/>
                  </a:lnTo>
                  <a:lnTo>
                    <a:pt x="361962" y="164528"/>
                  </a:lnTo>
                  <a:lnTo>
                    <a:pt x="308254" y="5067"/>
                  </a:lnTo>
                  <a:lnTo>
                    <a:pt x="245021" y="5067"/>
                  </a:lnTo>
                  <a:lnTo>
                    <a:pt x="330466" y="230289"/>
                  </a:lnTo>
                  <a:lnTo>
                    <a:pt x="327520" y="239293"/>
                  </a:lnTo>
                  <a:lnTo>
                    <a:pt x="302590" y="270408"/>
                  </a:lnTo>
                  <a:lnTo>
                    <a:pt x="284556" y="273443"/>
                  </a:lnTo>
                  <a:lnTo>
                    <a:pt x="277088" y="273443"/>
                  </a:lnTo>
                  <a:lnTo>
                    <a:pt x="268706" y="272529"/>
                  </a:lnTo>
                  <a:lnTo>
                    <a:pt x="259397" y="270687"/>
                  </a:lnTo>
                  <a:lnTo>
                    <a:pt x="264693" y="317220"/>
                  </a:lnTo>
                  <a:lnTo>
                    <a:pt x="272973" y="318795"/>
                  </a:lnTo>
                  <a:lnTo>
                    <a:pt x="281330" y="319913"/>
                  </a:lnTo>
                  <a:lnTo>
                    <a:pt x="289775" y="320586"/>
                  </a:lnTo>
                  <a:lnTo>
                    <a:pt x="298310" y="320802"/>
                  </a:lnTo>
                  <a:lnTo>
                    <a:pt x="306539" y="320586"/>
                  </a:lnTo>
                  <a:lnTo>
                    <a:pt x="345160" y="311467"/>
                  </a:lnTo>
                  <a:lnTo>
                    <a:pt x="374827" y="277672"/>
                  </a:lnTo>
                  <a:lnTo>
                    <a:pt x="396646" y="221208"/>
                  </a:lnTo>
                  <a:lnTo>
                    <a:pt x="475970" y="5067"/>
                  </a:lnTo>
                  <a:close/>
                </a:path>
                <a:path w="497839" h="321309">
                  <a:moveTo>
                    <a:pt x="497649" y="170230"/>
                  </a:moveTo>
                  <a:lnTo>
                    <a:pt x="438226" y="170230"/>
                  </a:lnTo>
                  <a:lnTo>
                    <a:pt x="438226" y="229666"/>
                  </a:lnTo>
                  <a:lnTo>
                    <a:pt x="497649" y="229666"/>
                  </a:lnTo>
                  <a:lnTo>
                    <a:pt x="497649" y="17023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0" name="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2555" y="1481480"/>
            <a:ext cx="1204578" cy="36278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28279" y="1481480"/>
            <a:ext cx="104165" cy="124409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1983879" y="1481480"/>
            <a:ext cx="300355" cy="124460"/>
            <a:chOff x="1983879" y="1481480"/>
            <a:chExt cx="300355" cy="124460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83879" y="1481480"/>
              <a:ext cx="166217" cy="12440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173224" y="1481480"/>
              <a:ext cx="111125" cy="123825"/>
            </a:xfrm>
            <a:custGeom>
              <a:avLst/>
              <a:gdLst/>
              <a:ahLst/>
              <a:cxnLst/>
              <a:rect l="l" t="t" r="r" b="b"/>
              <a:pathLst>
                <a:path w="111125" h="123825">
                  <a:moveTo>
                    <a:pt x="15024" y="33743"/>
                  </a:moveTo>
                  <a:lnTo>
                    <a:pt x="0" y="33743"/>
                  </a:lnTo>
                  <a:lnTo>
                    <a:pt x="0" y="122402"/>
                  </a:lnTo>
                  <a:lnTo>
                    <a:pt x="15024" y="122402"/>
                  </a:lnTo>
                  <a:lnTo>
                    <a:pt x="15024" y="33743"/>
                  </a:lnTo>
                  <a:close/>
                </a:path>
                <a:path w="111125" h="123825">
                  <a:moveTo>
                    <a:pt x="15024" y="0"/>
                  </a:moveTo>
                  <a:lnTo>
                    <a:pt x="0" y="0"/>
                  </a:lnTo>
                  <a:lnTo>
                    <a:pt x="0" y="17272"/>
                  </a:lnTo>
                  <a:lnTo>
                    <a:pt x="15024" y="17272"/>
                  </a:lnTo>
                  <a:lnTo>
                    <a:pt x="15024" y="0"/>
                  </a:lnTo>
                  <a:close/>
                </a:path>
                <a:path w="111125" h="123825">
                  <a:moveTo>
                    <a:pt x="53975" y="0"/>
                  </a:moveTo>
                  <a:lnTo>
                    <a:pt x="38938" y="0"/>
                  </a:lnTo>
                  <a:lnTo>
                    <a:pt x="38938" y="122402"/>
                  </a:lnTo>
                  <a:lnTo>
                    <a:pt x="53975" y="122402"/>
                  </a:lnTo>
                  <a:lnTo>
                    <a:pt x="53975" y="0"/>
                  </a:lnTo>
                  <a:close/>
                </a:path>
                <a:path w="111125" h="123825">
                  <a:moveTo>
                    <a:pt x="110883" y="122237"/>
                  </a:moveTo>
                  <a:lnTo>
                    <a:pt x="108699" y="108953"/>
                  </a:lnTo>
                  <a:lnTo>
                    <a:pt x="103771" y="109537"/>
                  </a:lnTo>
                  <a:lnTo>
                    <a:pt x="99885" y="109537"/>
                  </a:lnTo>
                  <a:lnTo>
                    <a:pt x="93599" y="101549"/>
                  </a:lnTo>
                  <a:lnTo>
                    <a:pt x="93599" y="45415"/>
                  </a:lnTo>
                  <a:lnTo>
                    <a:pt x="108699" y="45415"/>
                  </a:lnTo>
                  <a:lnTo>
                    <a:pt x="108699" y="33731"/>
                  </a:lnTo>
                  <a:lnTo>
                    <a:pt x="93599" y="33731"/>
                  </a:lnTo>
                  <a:lnTo>
                    <a:pt x="93599" y="2755"/>
                  </a:lnTo>
                  <a:lnTo>
                    <a:pt x="78651" y="11772"/>
                  </a:lnTo>
                  <a:lnTo>
                    <a:pt x="78651" y="33731"/>
                  </a:lnTo>
                  <a:lnTo>
                    <a:pt x="67627" y="33731"/>
                  </a:lnTo>
                  <a:lnTo>
                    <a:pt x="67627" y="45415"/>
                  </a:lnTo>
                  <a:lnTo>
                    <a:pt x="78651" y="45415"/>
                  </a:lnTo>
                  <a:lnTo>
                    <a:pt x="78651" y="105448"/>
                  </a:lnTo>
                  <a:lnTo>
                    <a:pt x="79260" y="111353"/>
                  </a:lnTo>
                  <a:lnTo>
                    <a:pt x="81711" y="116992"/>
                  </a:lnTo>
                  <a:lnTo>
                    <a:pt x="83820" y="119253"/>
                  </a:lnTo>
                  <a:lnTo>
                    <a:pt x="89839" y="122707"/>
                  </a:lnTo>
                  <a:lnTo>
                    <a:pt x="94068" y="123558"/>
                  </a:lnTo>
                  <a:lnTo>
                    <a:pt x="102857" y="123558"/>
                  </a:lnTo>
                  <a:lnTo>
                    <a:pt x="106641" y="123113"/>
                  </a:lnTo>
                  <a:lnTo>
                    <a:pt x="110883" y="122237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9" name="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356307" y="1481493"/>
            <a:ext cx="1677771" cy="158381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4097058" y="1555343"/>
            <a:ext cx="161290" cy="10795"/>
          </a:xfrm>
          <a:custGeom>
            <a:avLst/>
            <a:gdLst/>
            <a:ahLst/>
            <a:cxnLst/>
            <a:rect l="l" t="t" r="r" b="b"/>
            <a:pathLst>
              <a:path w="161289" h="10794">
                <a:moveTo>
                  <a:pt x="160667" y="0"/>
                </a:moveTo>
                <a:lnTo>
                  <a:pt x="0" y="0"/>
                </a:lnTo>
                <a:lnTo>
                  <a:pt x="0" y="10261"/>
                </a:lnTo>
                <a:lnTo>
                  <a:pt x="160667" y="10261"/>
                </a:lnTo>
                <a:lnTo>
                  <a:pt x="160667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322927" y="1481480"/>
            <a:ext cx="2218639" cy="156387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6605396" y="1481493"/>
            <a:ext cx="513080" cy="124460"/>
            <a:chOff x="6605396" y="1481493"/>
            <a:chExt cx="513080" cy="124460"/>
          </a:xfrm>
        </p:grpSpPr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05396" y="1513204"/>
              <a:ext cx="323443" cy="926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51865" y="1481493"/>
              <a:ext cx="166039" cy="124409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195718" y="1481480"/>
            <a:ext cx="2582570" cy="158394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432816" y="2170176"/>
            <a:ext cx="2009139" cy="3352800"/>
            <a:chOff x="432816" y="2170176"/>
            <a:chExt cx="2009139" cy="3352800"/>
          </a:xfrm>
        </p:grpSpPr>
        <p:sp>
          <p:nvSpPr>
            <p:cNvPr id="38" name="object 38"/>
            <p:cNvSpPr/>
            <p:nvPr/>
          </p:nvSpPr>
          <p:spPr>
            <a:xfrm>
              <a:off x="440436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1938527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11" y="3304073"/>
                  </a:lnTo>
                  <a:lnTo>
                    <a:pt x="16068" y="3321510"/>
                  </a:lnTo>
                  <a:lnTo>
                    <a:pt x="33507" y="3333255"/>
                  </a:lnTo>
                  <a:lnTo>
                    <a:pt x="54864" y="3337560"/>
                  </a:lnTo>
                  <a:lnTo>
                    <a:pt x="1938527" y="3337560"/>
                  </a:lnTo>
                  <a:lnTo>
                    <a:pt x="1959905" y="3333255"/>
                  </a:lnTo>
                  <a:lnTo>
                    <a:pt x="1977342" y="3321510"/>
                  </a:lnTo>
                  <a:lnTo>
                    <a:pt x="1989087" y="3304073"/>
                  </a:lnTo>
                  <a:lnTo>
                    <a:pt x="1993392" y="3282696"/>
                  </a:lnTo>
                  <a:lnTo>
                    <a:pt x="1993392" y="54863"/>
                  </a:lnTo>
                  <a:lnTo>
                    <a:pt x="1989087" y="33486"/>
                  </a:lnTo>
                  <a:lnTo>
                    <a:pt x="1977342" y="16049"/>
                  </a:lnTo>
                  <a:lnTo>
                    <a:pt x="1959905" y="430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440436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1938527" y="0"/>
                  </a:lnTo>
                  <a:lnTo>
                    <a:pt x="1959905" y="4304"/>
                  </a:lnTo>
                  <a:lnTo>
                    <a:pt x="1977342" y="16049"/>
                  </a:lnTo>
                  <a:lnTo>
                    <a:pt x="1989087" y="33486"/>
                  </a:lnTo>
                  <a:lnTo>
                    <a:pt x="1993392" y="54863"/>
                  </a:lnTo>
                  <a:lnTo>
                    <a:pt x="1993392" y="3282696"/>
                  </a:lnTo>
                  <a:lnTo>
                    <a:pt x="1989087" y="3304073"/>
                  </a:lnTo>
                  <a:lnTo>
                    <a:pt x="1977342" y="3321510"/>
                  </a:lnTo>
                  <a:lnTo>
                    <a:pt x="1959905" y="3333255"/>
                  </a:lnTo>
                  <a:lnTo>
                    <a:pt x="1938527" y="3337560"/>
                  </a:lnTo>
                  <a:lnTo>
                    <a:pt x="54864" y="3337560"/>
                  </a:lnTo>
                  <a:lnTo>
                    <a:pt x="33507" y="3333255"/>
                  </a:lnTo>
                  <a:lnTo>
                    <a:pt x="16068" y="3321510"/>
                  </a:lnTo>
                  <a:lnTo>
                    <a:pt x="4311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097280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0" y="3172"/>
                  </a:lnTo>
                  <a:lnTo>
                    <a:pt x="255098" y="12412"/>
                  </a:lnTo>
                  <a:lnTo>
                    <a:pt x="212217" y="27306"/>
                  </a:lnTo>
                  <a:lnTo>
                    <a:pt x="172093" y="47441"/>
                  </a:lnTo>
                  <a:lnTo>
                    <a:pt x="135139" y="72402"/>
                  </a:lnTo>
                  <a:lnTo>
                    <a:pt x="101769" y="101774"/>
                  </a:lnTo>
                  <a:lnTo>
                    <a:pt x="72398" y="135144"/>
                  </a:lnTo>
                  <a:lnTo>
                    <a:pt x="47438" y="172099"/>
                  </a:lnTo>
                  <a:lnTo>
                    <a:pt x="27305" y="212222"/>
                  </a:lnTo>
                  <a:lnTo>
                    <a:pt x="12411" y="255102"/>
                  </a:lnTo>
                  <a:lnTo>
                    <a:pt x="3171" y="300323"/>
                  </a:lnTo>
                  <a:lnTo>
                    <a:pt x="0" y="347472"/>
                  </a:lnTo>
                  <a:lnTo>
                    <a:pt x="3171" y="394620"/>
                  </a:lnTo>
                  <a:lnTo>
                    <a:pt x="12411" y="439841"/>
                  </a:lnTo>
                  <a:lnTo>
                    <a:pt x="27305" y="482721"/>
                  </a:lnTo>
                  <a:lnTo>
                    <a:pt x="47438" y="522844"/>
                  </a:lnTo>
                  <a:lnTo>
                    <a:pt x="72398" y="559799"/>
                  </a:lnTo>
                  <a:lnTo>
                    <a:pt x="101769" y="593169"/>
                  </a:lnTo>
                  <a:lnTo>
                    <a:pt x="135139" y="622541"/>
                  </a:lnTo>
                  <a:lnTo>
                    <a:pt x="172093" y="647502"/>
                  </a:lnTo>
                  <a:lnTo>
                    <a:pt x="212217" y="667637"/>
                  </a:lnTo>
                  <a:lnTo>
                    <a:pt x="255098" y="682531"/>
                  </a:lnTo>
                  <a:lnTo>
                    <a:pt x="300320" y="691771"/>
                  </a:lnTo>
                  <a:lnTo>
                    <a:pt x="347472" y="694944"/>
                  </a:lnTo>
                  <a:lnTo>
                    <a:pt x="394620" y="691771"/>
                  </a:lnTo>
                  <a:lnTo>
                    <a:pt x="439841" y="682531"/>
                  </a:lnTo>
                  <a:lnTo>
                    <a:pt x="482721" y="667637"/>
                  </a:lnTo>
                  <a:lnTo>
                    <a:pt x="522844" y="647502"/>
                  </a:lnTo>
                  <a:lnTo>
                    <a:pt x="559799" y="622541"/>
                  </a:lnTo>
                  <a:lnTo>
                    <a:pt x="593169" y="593169"/>
                  </a:lnTo>
                  <a:lnTo>
                    <a:pt x="622541" y="559799"/>
                  </a:lnTo>
                  <a:lnTo>
                    <a:pt x="647502" y="522844"/>
                  </a:lnTo>
                  <a:lnTo>
                    <a:pt x="667637" y="482721"/>
                  </a:lnTo>
                  <a:lnTo>
                    <a:pt x="682531" y="439841"/>
                  </a:lnTo>
                  <a:lnTo>
                    <a:pt x="691771" y="394620"/>
                  </a:lnTo>
                  <a:lnTo>
                    <a:pt x="694944" y="347472"/>
                  </a:lnTo>
                  <a:lnTo>
                    <a:pt x="691771" y="300323"/>
                  </a:lnTo>
                  <a:lnTo>
                    <a:pt x="682531" y="255102"/>
                  </a:lnTo>
                  <a:lnTo>
                    <a:pt x="667637" y="212222"/>
                  </a:lnTo>
                  <a:lnTo>
                    <a:pt x="647502" y="172099"/>
                  </a:lnTo>
                  <a:lnTo>
                    <a:pt x="622541" y="135144"/>
                  </a:lnTo>
                  <a:lnTo>
                    <a:pt x="593169" y="101774"/>
                  </a:lnTo>
                  <a:lnTo>
                    <a:pt x="559799" y="72402"/>
                  </a:lnTo>
                  <a:lnTo>
                    <a:pt x="522844" y="47441"/>
                  </a:lnTo>
                  <a:lnTo>
                    <a:pt x="482721" y="27306"/>
                  </a:lnTo>
                  <a:lnTo>
                    <a:pt x="439841" y="12412"/>
                  </a:lnTo>
                  <a:lnTo>
                    <a:pt x="394620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097280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2"/>
                  </a:moveTo>
                  <a:lnTo>
                    <a:pt x="3171" y="300323"/>
                  </a:lnTo>
                  <a:lnTo>
                    <a:pt x="12411" y="255102"/>
                  </a:lnTo>
                  <a:lnTo>
                    <a:pt x="27305" y="212222"/>
                  </a:lnTo>
                  <a:lnTo>
                    <a:pt x="47438" y="172099"/>
                  </a:lnTo>
                  <a:lnTo>
                    <a:pt x="72398" y="135144"/>
                  </a:lnTo>
                  <a:lnTo>
                    <a:pt x="101769" y="101774"/>
                  </a:lnTo>
                  <a:lnTo>
                    <a:pt x="135139" y="72402"/>
                  </a:lnTo>
                  <a:lnTo>
                    <a:pt x="172093" y="47441"/>
                  </a:lnTo>
                  <a:lnTo>
                    <a:pt x="212217" y="27306"/>
                  </a:lnTo>
                  <a:lnTo>
                    <a:pt x="255098" y="12412"/>
                  </a:lnTo>
                  <a:lnTo>
                    <a:pt x="300320" y="3172"/>
                  </a:lnTo>
                  <a:lnTo>
                    <a:pt x="347472" y="0"/>
                  </a:lnTo>
                  <a:lnTo>
                    <a:pt x="394620" y="3172"/>
                  </a:lnTo>
                  <a:lnTo>
                    <a:pt x="439841" y="12412"/>
                  </a:lnTo>
                  <a:lnTo>
                    <a:pt x="482721" y="27306"/>
                  </a:lnTo>
                  <a:lnTo>
                    <a:pt x="522844" y="47441"/>
                  </a:lnTo>
                  <a:lnTo>
                    <a:pt x="559799" y="72402"/>
                  </a:lnTo>
                  <a:lnTo>
                    <a:pt x="593169" y="101774"/>
                  </a:lnTo>
                  <a:lnTo>
                    <a:pt x="622541" y="135144"/>
                  </a:lnTo>
                  <a:lnTo>
                    <a:pt x="647502" y="172099"/>
                  </a:lnTo>
                  <a:lnTo>
                    <a:pt x="667637" y="212222"/>
                  </a:lnTo>
                  <a:lnTo>
                    <a:pt x="682531" y="255102"/>
                  </a:lnTo>
                  <a:lnTo>
                    <a:pt x="691771" y="300323"/>
                  </a:lnTo>
                  <a:lnTo>
                    <a:pt x="694944" y="347472"/>
                  </a:lnTo>
                  <a:lnTo>
                    <a:pt x="691771" y="394620"/>
                  </a:lnTo>
                  <a:lnTo>
                    <a:pt x="682531" y="439841"/>
                  </a:lnTo>
                  <a:lnTo>
                    <a:pt x="667637" y="482721"/>
                  </a:lnTo>
                  <a:lnTo>
                    <a:pt x="647502" y="522844"/>
                  </a:lnTo>
                  <a:lnTo>
                    <a:pt x="622541" y="559799"/>
                  </a:lnTo>
                  <a:lnTo>
                    <a:pt x="593169" y="593169"/>
                  </a:lnTo>
                  <a:lnTo>
                    <a:pt x="559799" y="622541"/>
                  </a:lnTo>
                  <a:lnTo>
                    <a:pt x="522844" y="647502"/>
                  </a:lnTo>
                  <a:lnTo>
                    <a:pt x="482721" y="667637"/>
                  </a:lnTo>
                  <a:lnTo>
                    <a:pt x="439841" y="682531"/>
                  </a:lnTo>
                  <a:lnTo>
                    <a:pt x="394620" y="691771"/>
                  </a:lnTo>
                  <a:lnTo>
                    <a:pt x="347472" y="694944"/>
                  </a:lnTo>
                  <a:lnTo>
                    <a:pt x="300320" y="691771"/>
                  </a:lnTo>
                  <a:lnTo>
                    <a:pt x="255098" y="682531"/>
                  </a:lnTo>
                  <a:lnTo>
                    <a:pt x="212217" y="667637"/>
                  </a:lnTo>
                  <a:lnTo>
                    <a:pt x="172093" y="647502"/>
                  </a:lnTo>
                  <a:lnTo>
                    <a:pt x="135139" y="622541"/>
                  </a:lnTo>
                  <a:lnTo>
                    <a:pt x="101769" y="593169"/>
                  </a:lnTo>
                  <a:lnTo>
                    <a:pt x="72398" y="559799"/>
                  </a:lnTo>
                  <a:lnTo>
                    <a:pt x="47438" y="522844"/>
                  </a:lnTo>
                  <a:lnTo>
                    <a:pt x="27305" y="482721"/>
                  </a:lnTo>
                  <a:lnTo>
                    <a:pt x="12411" y="439841"/>
                  </a:lnTo>
                  <a:lnTo>
                    <a:pt x="3171" y="394620"/>
                  </a:lnTo>
                  <a:lnTo>
                    <a:pt x="0" y="347472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64916" y="2709697"/>
              <a:ext cx="359655" cy="35965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2039" y="3584757"/>
              <a:ext cx="96939" cy="12642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458" y="3617442"/>
              <a:ext cx="298333" cy="9582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47190" y="3584651"/>
              <a:ext cx="24765" cy="127000"/>
            </a:xfrm>
            <a:custGeom>
              <a:avLst/>
              <a:gdLst/>
              <a:ahLst/>
              <a:cxnLst/>
              <a:rect l="l" t="t" r="r" b="b"/>
              <a:pathLst>
                <a:path w="24765" h="127000">
                  <a:moveTo>
                    <a:pt x="24244" y="34861"/>
                  </a:moveTo>
                  <a:lnTo>
                    <a:pt x="0" y="34861"/>
                  </a:lnTo>
                  <a:lnTo>
                    <a:pt x="0" y="126542"/>
                  </a:lnTo>
                  <a:lnTo>
                    <a:pt x="24244" y="126542"/>
                  </a:lnTo>
                  <a:lnTo>
                    <a:pt x="24244" y="34861"/>
                  </a:lnTo>
                  <a:close/>
                </a:path>
                <a:path w="24765" h="127000">
                  <a:moveTo>
                    <a:pt x="24244" y="0"/>
                  </a:moveTo>
                  <a:lnTo>
                    <a:pt x="0" y="0"/>
                  </a:lnTo>
                  <a:lnTo>
                    <a:pt x="0" y="22440"/>
                  </a:lnTo>
                  <a:lnTo>
                    <a:pt x="24244" y="22440"/>
                  </a:lnTo>
                  <a:lnTo>
                    <a:pt x="2424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92605" y="3619512"/>
              <a:ext cx="83388" cy="9375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95069" y="3617442"/>
              <a:ext cx="134823" cy="9375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88858" y="3584651"/>
              <a:ext cx="122237" cy="12654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30971" y="3584651"/>
              <a:ext cx="188772" cy="1286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942426" y="3584651"/>
              <a:ext cx="128790" cy="1286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14065" y="3798011"/>
              <a:ext cx="100380" cy="12654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240409" y="3798011"/>
              <a:ext cx="539750" cy="128905"/>
            </a:xfrm>
            <a:custGeom>
              <a:avLst/>
              <a:gdLst/>
              <a:ahLst/>
              <a:cxnLst/>
              <a:rect l="l" t="t" r="r" b="b"/>
              <a:pathLst>
                <a:path w="539750" h="128904">
                  <a:moveTo>
                    <a:pt x="85636" y="87693"/>
                  </a:moveTo>
                  <a:lnTo>
                    <a:pt x="85128" y="74650"/>
                  </a:lnTo>
                  <a:lnTo>
                    <a:pt x="84797" y="72847"/>
                  </a:lnTo>
                  <a:lnTo>
                    <a:pt x="83070" y="63411"/>
                  </a:lnTo>
                  <a:lnTo>
                    <a:pt x="61556" y="36868"/>
                  </a:lnTo>
                  <a:lnTo>
                    <a:pt x="61556" y="72847"/>
                  </a:lnTo>
                  <a:lnTo>
                    <a:pt x="25311" y="72847"/>
                  </a:lnTo>
                  <a:lnTo>
                    <a:pt x="38214" y="51358"/>
                  </a:lnTo>
                  <a:lnTo>
                    <a:pt x="48463" y="51358"/>
                  </a:lnTo>
                  <a:lnTo>
                    <a:pt x="52895" y="53276"/>
                  </a:lnTo>
                  <a:lnTo>
                    <a:pt x="52755" y="53276"/>
                  </a:lnTo>
                  <a:lnTo>
                    <a:pt x="59575" y="60490"/>
                  </a:lnTo>
                  <a:lnTo>
                    <a:pt x="61379" y="65824"/>
                  </a:lnTo>
                  <a:lnTo>
                    <a:pt x="61493" y="70624"/>
                  </a:lnTo>
                  <a:lnTo>
                    <a:pt x="61556" y="72847"/>
                  </a:lnTo>
                  <a:lnTo>
                    <a:pt x="61556" y="36868"/>
                  </a:lnTo>
                  <a:lnTo>
                    <a:pt x="60337" y="36182"/>
                  </a:lnTo>
                  <a:lnTo>
                    <a:pt x="51727" y="33642"/>
                  </a:lnTo>
                  <a:lnTo>
                    <a:pt x="42049" y="32791"/>
                  </a:lnTo>
                  <a:lnTo>
                    <a:pt x="32918" y="33642"/>
                  </a:lnTo>
                  <a:lnTo>
                    <a:pt x="33210" y="33642"/>
                  </a:lnTo>
                  <a:lnTo>
                    <a:pt x="25400" y="36029"/>
                  </a:lnTo>
                  <a:lnTo>
                    <a:pt x="736" y="70624"/>
                  </a:lnTo>
                  <a:lnTo>
                    <a:pt x="0" y="81394"/>
                  </a:lnTo>
                  <a:lnTo>
                    <a:pt x="558" y="90525"/>
                  </a:lnTo>
                  <a:lnTo>
                    <a:pt x="23647" y="124714"/>
                  </a:lnTo>
                  <a:lnTo>
                    <a:pt x="44462" y="128612"/>
                  </a:lnTo>
                  <a:lnTo>
                    <a:pt x="51689" y="128181"/>
                  </a:lnTo>
                  <a:lnTo>
                    <a:pt x="81089" y="110477"/>
                  </a:lnTo>
                  <a:lnTo>
                    <a:pt x="81241" y="110274"/>
                  </a:lnTo>
                  <a:lnTo>
                    <a:pt x="84340" y="101422"/>
                  </a:lnTo>
                  <a:lnTo>
                    <a:pt x="60185" y="97370"/>
                  </a:lnTo>
                  <a:lnTo>
                    <a:pt x="58851" y="101968"/>
                  </a:lnTo>
                  <a:lnTo>
                    <a:pt x="56896" y="105308"/>
                  </a:lnTo>
                  <a:lnTo>
                    <a:pt x="51714" y="109448"/>
                  </a:lnTo>
                  <a:lnTo>
                    <a:pt x="48526" y="110477"/>
                  </a:lnTo>
                  <a:lnTo>
                    <a:pt x="39141" y="110477"/>
                  </a:lnTo>
                  <a:lnTo>
                    <a:pt x="24866" y="87693"/>
                  </a:lnTo>
                  <a:lnTo>
                    <a:pt x="85636" y="87693"/>
                  </a:lnTo>
                  <a:close/>
                </a:path>
                <a:path w="539750" h="128904">
                  <a:moveTo>
                    <a:pt x="148717" y="124993"/>
                  </a:moveTo>
                  <a:lnTo>
                    <a:pt x="146646" y="106159"/>
                  </a:lnTo>
                  <a:lnTo>
                    <a:pt x="142379" y="107721"/>
                  </a:lnTo>
                  <a:lnTo>
                    <a:pt x="139128" y="108496"/>
                  </a:lnTo>
                  <a:lnTo>
                    <a:pt x="135280" y="108496"/>
                  </a:lnTo>
                  <a:lnTo>
                    <a:pt x="133908" y="108102"/>
                  </a:lnTo>
                  <a:lnTo>
                    <a:pt x="131660" y="106489"/>
                  </a:lnTo>
                  <a:lnTo>
                    <a:pt x="130949" y="105473"/>
                  </a:lnTo>
                  <a:lnTo>
                    <a:pt x="130314" y="102984"/>
                  </a:lnTo>
                  <a:lnTo>
                    <a:pt x="130149" y="98628"/>
                  </a:lnTo>
                  <a:lnTo>
                    <a:pt x="130149" y="54203"/>
                  </a:lnTo>
                  <a:lnTo>
                    <a:pt x="146735" y="54203"/>
                  </a:lnTo>
                  <a:lnTo>
                    <a:pt x="146735" y="34861"/>
                  </a:lnTo>
                  <a:lnTo>
                    <a:pt x="130149" y="34861"/>
                  </a:lnTo>
                  <a:lnTo>
                    <a:pt x="130149" y="2489"/>
                  </a:lnTo>
                  <a:lnTo>
                    <a:pt x="105816" y="16649"/>
                  </a:lnTo>
                  <a:lnTo>
                    <a:pt x="105816" y="34861"/>
                  </a:lnTo>
                  <a:lnTo>
                    <a:pt x="94678" y="34861"/>
                  </a:lnTo>
                  <a:lnTo>
                    <a:pt x="94678" y="54203"/>
                  </a:lnTo>
                  <a:lnTo>
                    <a:pt x="105816" y="54203"/>
                  </a:lnTo>
                  <a:lnTo>
                    <a:pt x="105816" y="102743"/>
                  </a:lnTo>
                  <a:lnTo>
                    <a:pt x="106070" y="108445"/>
                  </a:lnTo>
                  <a:lnTo>
                    <a:pt x="125183" y="128612"/>
                  </a:lnTo>
                  <a:lnTo>
                    <a:pt x="136690" y="128612"/>
                  </a:lnTo>
                  <a:lnTo>
                    <a:pt x="143078" y="127406"/>
                  </a:lnTo>
                  <a:lnTo>
                    <a:pt x="148717" y="124993"/>
                  </a:lnTo>
                  <a:close/>
                </a:path>
                <a:path w="539750" h="128904">
                  <a:moveTo>
                    <a:pt x="287413" y="34861"/>
                  </a:moveTo>
                  <a:lnTo>
                    <a:pt x="263499" y="34861"/>
                  </a:lnTo>
                  <a:lnTo>
                    <a:pt x="245986" y="94957"/>
                  </a:lnTo>
                  <a:lnTo>
                    <a:pt x="230708" y="34861"/>
                  </a:lnTo>
                  <a:lnTo>
                    <a:pt x="207302" y="34861"/>
                  </a:lnTo>
                  <a:lnTo>
                    <a:pt x="191516" y="94957"/>
                  </a:lnTo>
                  <a:lnTo>
                    <a:pt x="174332" y="34861"/>
                  </a:lnTo>
                  <a:lnTo>
                    <a:pt x="150774" y="34861"/>
                  </a:lnTo>
                  <a:lnTo>
                    <a:pt x="179768" y="126542"/>
                  </a:lnTo>
                  <a:lnTo>
                    <a:pt x="203327" y="126542"/>
                  </a:lnTo>
                  <a:lnTo>
                    <a:pt x="218871" y="67576"/>
                  </a:lnTo>
                  <a:lnTo>
                    <a:pt x="234670" y="126542"/>
                  </a:lnTo>
                  <a:lnTo>
                    <a:pt x="257975" y="126542"/>
                  </a:lnTo>
                  <a:lnTo>
                    <a:pt x="287413" y="34861"/>
                  </a:lnTo>
                  <a:close/>
                </a:path>
                <a:path w="539750" h="128904">
                  <a:moveTo>
                    <a:pt x="376783" y="80695"/>
                  </a:moveTo>
                  <a:lnTo>
                    <a:pt x="356387" y="40398"/>
                  </a:lnTo>
                  <a:lnTo>
                    <a:pt x="351828" y="38023"/>
                  </a:lnTo>
                  <a:lnTo>
                    <a:pt x="351828" y="89789"/>
                  </a:lnTo>
                  <a:lnTo>
                    <a:pt x="349719" y="96761"/>
                  </a:lnTo>
                  <a:lnTo>
                    <a:pt x="341147" y="106413"/>
                  </a:lnTo>
                  <a:lnTo>
                    <a:pt x="335838" y="108839"/>
                  </a:lnTo>
                  <a:lnTo>
                    <a:pt x="323176" y="108839"/>
                  </a:lnTo>
                  <a:lnTo>
                    <a:pt x="317855" y="106413"/>
                  </a:lnTo>
                  <a:lnTo>
                    <a:pt x="309219" y="96761"/>
                  </a:lnTo>
                  <a:lnTo>
                    <a:pt x="307060" y="89789"/>
                  </a:lnTo>
                  <a:lnTo>
                    <a:pt x="307136" y="71348"/>
                  </a:lnTo>
                  <a:lnTo>
                    <a:pt x="309219" y="64643"/>
                  </a:lnTo>
                  <a:lnTo>
                    <a:pt x="317855" y="54978"/>
                  </a:lnTo>
                  <a:lnTo>
                    <a:pt x="323176" y="52552"/>
                  </a:lnTo>
                  <a:lnTo>
                    <a:pt x="335838" y="52552"/>
                  </a:lnTo>
                  <a:lnTo>
                    <a:pt x="341147" y="54978"/>
                  </a:lnTo>
                  <a:lnTo>
                    <a:pt x="349719" y="64643"/>
                  </a:lnTo>
                  <a:lnTo>
                    <a:pt x="351790" y="71348"/>
                  </a:lnTo>
                  <a:lnTo>
                    <a:pt x="351828" y="89789"/>
                  </a:lnTo>
                  <a:lnTo>
                    <a:pt x="351828" y="38023"/>
                  </a:lnTo>
                  <a:lnTo>
                    <a:pt x="348335" y="36182"/>
                  </a:lnTo>
                  <a:lnTo>
                    <a:pt x="339344" y="33642"/>
                  </a:lnTo>
                  <a:lnTo>
                    <a:pt x="329425" y="32791"/>
                  </a:lnTo>
                  <a:lnTo>
                    <a:pt x="320446" y="32791"/>
                  </a:lnTo>
                  <a:lnTo>
                    <a:pt x="284187" y="63550"/>
                  </a:lnTo>
                  <a:lnTo>
                    <a:pt x="282206" y="71348"/>
                  </a:lnTo>
                  <a:lnTo>
                    <a:pt x="282257" y="80695"/>
                  </a:lnTo>
                  <a:lnTo>
                    <a:pt x="297929" y="119100"/>
                  </a:lnTo>
                  <a:lnTo>
                    <a:pt x="321183" y="128600"/>
                  </a:lnTo>
                  <a:lnTo>
                    <a:pt x="329590" y="128600"/>
                  </a:lnTo>
                  <a:lnTo>
                    <a:pt x="368300" y="108839"/>
                  </a:lnTo>
                  <a:lnTo>
                    <a:pt x="369265" y="107645"/>
                  </a:lnTo>
                  <a:lnTo>
                    <a:pt x="373456" y="99466"/>
                  </a:lnTo>
                  <a:lnTo>
                    <a:pt x="375970" y="90398"/>
                  </a:lnTo>
                  <a:lnTo>
                    <a:pt x="376783" y="80695"/>
                  </a:lnTo>
                  <a:close/>
                </a:path>
                <a:path w="539750" h="128904">
                  <a:moveTo>
                    <a:pt x="449910" y="37376"/>
                  </a:moveTo>
                  <a:lnTo>
                    <a:pt x="444779" y="34315"/>
                  </a:lnTo>
                  <a:lnTo>
                    <a:pt x="439458" y="32791"/>
                  </a:lnTo>
                  <a:lnTo>
                    <a:pt x="430022" y="32791"/>
                  </a:lnTo>
                  <a:lnTo>
                    <a:pt x="426529" y="33769"/>
                  </a:lnTo>
                  <a:lnTo>
                    <a:pt x="420370" y="37693"/>
                  </a:lnTo>
                  <a:lnTo>
                    <a:pt x="416902" y="41744"/>
                  </a:lnTo>
                  <a:lnTo>
                    <a:pt x="413042" y="47904"/>
                  </a:lnTo>
                  <a:lnTo>
                    <a:pt x="413042" y="34861"/>
                  </a:lnTo>
                  <a:lnTo>
                    <a:pt x="390525" y="34861"/>
                  </a:lnTo>
                  <a:lnTo>
                    <a:pt x="390525" y="126542"/>
                  </a:lnTo>
                  <a:lnTo>
                    <a:pt x="414769" y="126542"/>
                  </a:lnTo>
                  <a:lnTo>
                    <a:pt x="414896" y="87541"/>
                  </a:lnTo>
                  <a:lnTo>
                    <a:pt x="415277" y="78854"/>
                  </a:lnTo>
                  <a:lnTo>
                    <a:pt x="427609" y="54546"/>
                  </a:lnTo>
                  <a:lnTo>
                    <a:pt x="434517" y="54546"/>
                  </a:lnTo>
                  <a:lnTo>
                    <a:pt x="438315" y="55880"/>
                  </a:lnTo>
                  <a:lnTo>
                    <a:pt x="442404" y="58534"/>
                  </a:lnTo>
                  <a:lnTo>
                    <a:pt x="449910" y="37376"/>
                  </a:lnTo>
                  <a:close/>
                </a:path>
                <a:path w="539750" h="128904">
                  <a:moveTo>
                    <a:pt x="539483" y="126542"/>
                  </a:moveTo>
                  <a:lnTo>
                    <a:pt x="505904" y="68364"/>
                  </a:lnTo>
                  <a:lnTo>
                    <a:pt x="537235" y="34861"/>
                  </a:lnTo>
                  <a:lnTo>
                    <a:pt x="507377" y="34861"/>
                  </a:lnTo>
                  <a:lnTo>
                    <a:pt x="478967" y="67157"/>
                  </a:lnTo>
                  <a:lnTo>
                    <a:pt x="478967" y="0"/>
                  </a:lnTo>
                  <a:lnTo>
                    <a:pt x="454723" y="0"/>
                  </a:lnTo>
                  <a:lnTo>
                    <a:pt x="454723" y="126542"/>
                  </a:lnTo>
                  <a:lnTo>
                    <a:pt x="478967" y="126542"/>
                  </a:lnTo>
                  <a:lnTo>
                    <a:pt x="478967" y="97193"/>
                  </a:lnTo>
                  <a:lnTo>
                    <a:pt x="490283" y="85369"/>
                  </a:lnTo>
                  <a:lnTo>
                    <a:pt x="513321" y="126542"/>
                  </a:lnTo>
                  <a:lnTo>
                    <a:pt x="539483" y="126542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5978" y="4710265"/>
              <a:ext cx="1327687" cy="402501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2764535" y="2170176"/>
            <a:ext cx="2009139" cy="3352800"/>
            <a:chOff x="2764535" y="2170176"/>
            <a:chExt cx="2009139" cy="3352800"/>
          </a:xfrm>
        </p:grpSpPr>
        <p:sp>
          <p:nvSpPr>
            <p:cNvPr id="55" name="object 55"/>
            <p:cNvSpPr/>
            <p:nvPr/>
          </p:nvSpPr>
          <p:spPr>
            <a:xfrm>
              <a:off x="277215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1938527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04" y="3304073"/>
                  </a:lnTo>
                  <a:lnTo>
                    <a:pt x="16049" y="3321510"/>
                  </a:lnTo>
                  <a:lnTo>
                    <a:pt x="33486" y="3333255"/>
                  </a:lnTo>
                  <a:lnTo>
                    <a:pt x="54864" y="3337560"/>
                  </a:lnTo>
                  <a:lnTo>
                    <a:pt x="1938527" y="3337560"/>
                  </a:lnTo>
                  <a:lnTo>
                    <a:pt x="1959905" y="3333255"/>
                  </a:lnTo>
                  <a:lnTo>
                    <a:pt x="1977342" y="3321510"/>
                  </a:lnTo>
                  <a:lnTo>
                    <a:pt x="1989087" y="3304073"/>
                  </a:lnTo>
                  <a:lnTo>
                    <a:pt x="1993392" y="3282696"/>
                  </a:lnTo>
                  <a:lnTo>
                    <a:pt x="1993392" y="54863"/>
                  </a:lnTo>
                  <a:lnTo>
                    <a:pt x="1989087" y="33486"/>
                  </a:lnTo>
                  <a:lnTo>
                    <a:pt x="1977342" y="16049"/>
                  </a:lnTo>
                  <a:lnTo>
                    <a:pt x="1959905" y="430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277215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38527" y="0"/>
                  </a:lnTo>
                  <a:lnTo>
                    <a:pt x="1959905" y="4304"/>
                  </a:lnTo>
                  <a:lnTo>
                    <a:pt x="1977342" y="16049"/>
                  </a:lnTo>
                  <a:lnTo>
                    <a:pt x="1989087" y="33486"/>
                  </a:lnTo>
                  <a:lnTo>
                    <a:pt x="1993392" y="54863"/>
                  </a:lnTo>
                  <a:lnTo>
                    <a:pt x="1993392" y="3282696"/>
                  </a:lnTo>
                  <a:lnTo>
                    <a:pt x="1989087" y="3304073"/>
                  </a:lnTo>
                  <a:lnTo>
                    <a:pt x="1977342" y="3321510"/>
                  </a:lnTo>
                  <a:lnTo>
                    <a:pt x="1959905" y="3333255"/>
                  </a:lnTo>
                  <a:lnTo>
                    <a:pt x="1938527" y="3337560"/>
                  </a:lnTo>
                  <a:lnTo>
                    <a:pt x="54864" y="3337560"/>
                  </a:lnTo>
                  <a:lnTo>
                    <a:pt x="33486" y="3333255"/>
                  </a:lnTo>
                  <a:lnTo>
                    <a:pt x="16049" y="3321510"/>
                  </a:lnTo>
                  <a:lnTo>
                    <a:pt x="4304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342899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3" y="3172"/>
                  </a:lnTo>
                  <a:lnTo>
                    <a:pt x="255102" y="12412"/>
                  </a:lnTo>
                  <a:lnTo>
                    <a:pt x="212222" y="27306"/>
                  </a:lnTo>
                  <a:lnTo>
                    <a:pt x="172099" y="47441"/>
                  </a:lnTo>
                  <a:lnTo>
                    <a:pt x="135144" y="72402"/>
                  </a:lnTo>
                  <a:lnTo>
                    <a:pt x="101774" y="101774"/>
                  </a:lnTo>
                  <a:lnTo>
                    <a:pt x="72402" y="135144"/>
                  </a:lnTo>
                  <a:lnTo>
                    <a:pt x="47441" y="172099"/>
                  </a:lnTo>
                  <a:lnTo>
                    <a:pt x="27306" y="212222"/>
                  </a:lnTo>
                  <a:lnTo>
                    <a:pt x="12412" y="255102"/>
                  </a:lnTo>
                  <a:lnTo>
                    <a:pt x="3172" y="300323"/>
                  </a:lnTo>
                  <a:lnTo>
                    <a:pt x="0" y="347472"/>
                  </a:lnTo>
                  <a:lnTo>
                    <a:pt x="3172" y="394620"/>
                  </a:lnTo>
                  <a:lnTo>
                    <a:pt x="12412" y="439841"/>
                  </a:lnTo>
                  <a:lnTo>
                    <a:pt x="27306" y="482721"/>
                  </a:lnTo>
                  <a:lnTo>
                    <a:pt x="47441" y="522844"/>
                  </a:lnTo>
                  <a:lnTo>
                    <a:pt x="72402" y="559799"/>
                  </a:lnTo>
                  <a:lnTo>
                    <a:pt x="101774" y="593169"/>
                  </a:lnTo>
                  <a:lnTo>
                    <a:pt x="135144" y="622541"/>
                  </a:lnTo>
                  <a:lnTo>
                    <a:pt x="172099" y="647502"/>
                  </a:lnTo>
                  <a:lnTo>
                    <a:pt x="212222" y="667637"/>
                  </a:lnTo>
                  <a:lnTo>
                    <a:pt x="255102" y="682531"/>
                  </a:lnTo>
                  <a:lnTo>
                    <a:pt x="300323" y="691771"/>
                  </a:lnTo>
                  <a:lnTo>
                    <a:pt x="347472" y="694944"/>
                  </a:lnTo>
                  <a:lnTo>
                    <a:pt x="394620" y="691771"/>
                  </a:lnTo>
                  <a:lnTo>
                    <a:pt x="439841" y="682531"/>
                  </a:lnTo>
                  <a:lnTo>
                    <a:pt x="482721" y="667637"/>
                  </a:lnTo>
                  <a:lnTo>
                    <a:pt x="522844" y="647502"/>
                  </a:lnTo>
                  <a:lnTo>
                    <a:pt x="559799" y="622541"/>
                  </a:lnTo>
                  <a:lnTo>
                    <a:pt x="593169" y="593169"/>
                  </a:lnTo>
                  <a:lnTo>
                    <a:pt x="622541" y="559799"/>
                  </a:lnTo>
                  <a:lnTo>
                    <a:pt x="647502" y="522844"/>
                  </a:lnTo>
                  <a:lnTo>
                    <a:pt x="667637" y="482721"/>
                  </a:lnTo>
                  <a:lnTo>
                    <a:pt x="682531" y="439841"/>
                  </a:lnTo>
                  <a:lnTo>
                    <a:pt x="691771" y="394620"/>
                  </a:lnTo>
                  <a:lnTo>
                    <a:pt x="694944" y="347472"/>
                  </a:lnTo>
                  <a:lnTo>
                    <a:pt x="691771" y="300323"/>
                  </a:lnTo>
                  <a:lnTo>
                    <a:pt x="682531" y="255102"/>
                  </a:lnTo>
                  <a:lnTo>
                    <a:pt x="667637" y="212222"/>
                  </a:lnTo>
                  <a:lnTo>
                    <a:pt x="647502" y="172099"/>
                  </a:lnTo>
                  <a:lnTo>
                    <a:pt x="622541" y="135144"/>
                  </a:lnTo>
                  <a:lnTo>
                    <a:pt x="593169" y="101774"/>
                  </a:lnTo>
                  <a:lnTo>
                    <a:pt x="559799" y="72402"/>
                  </a:lnTo>
                  <a:lnTo>
                    <a:pt x="522844" y="47441"/>
                  </a:lnTo>
                  <a:lnTo>
                    <a:pt x="482721" y="27306"/>
                  </a:lnTo>
                  <a:lnTo>
                    <a:pt x="439841" y="12412"/>
                  </a:lnTo>
                  <a:lnTo>
                    <a:pt x="394620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342899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2"/>
                  </a:moveTo>
                  <a:lnTo>
                    <a:pt x="3172" y="300323"/>
                  </a:lnTo>
                  <a:lnTo>
                    <a:pt x="12412" y="255102"/>
                  </a:lnTo>
                  <a:lnTo>
                    <a:pt x="27306" y="212222"/>
                  </a:lnTo>
                  <a:lnTo>
                    <a:pt x="47441" y="172099"/>
                  </a:lnTo>
                  <a:lnTo>
                    <a:pt x="72402" y="135144"/>
                  </a:lnTo>
                  <a:lnTo>
                    <a:pt x="101774" y="101774"/>
                  </a:lnTo>
                  <a:lnTo>
                    <a:pt x="135144" y="72402"/>
                  </a:lnTo>
                  <a:lnTo>
                    <a:pt x="172099" y="47441"/>
                  </a:lnTo>
                  <a:lnTo>
                    <a:pt x="212222" y="27306"/>
                  </a:lnTo>
                  <a:lnTo>
                    <a:pt x="255102" y="12412"/>
                  </a:lnTo>
                  <a:lnTo>
                    <a:pt x="300323" y="3172"/>
                  </a:lnTo>
                  <a:lnTo>
                    <a:pt x="347472" y="0"/>
                  </a:lnTo>
                  <a:lnTo>
                    <a:pt x="394620" y="3172"/>
                  </a:lnTo>
                  <a:lnTo>
                    <a:pt x="439841" y="12412"/>
                  </a:lnTo>
                  <a:lnTo>
                    <a:pt x="482721" y="27306"/>
                  </a:lnTo>
                  <a:lnTo>
                    <a:pt x="522844" y="47441"/>
                  </a:lnTo>
                  <a:lnTo>
                    <a:pt x="559799" y="72402"/>
                  </a:lnTo>
                  <a:lnTo>
                    <a:pt x="593169" y="101774"/>
                  </a:lnTo>
                  <a:lnTo>
                    <a:pt x="622541" y="135144"/>
                  </a:lnTo>
                  <a:lnTo>
                    <a:pt x="647502" y="172099"/>
                  </a:lnTo>
                  <a:lnTo>
                    <a:pt x="667637" y="212222"/>
                  </a:lnTo>
                  <a:lnTo>
                    <a:pt x="682531" y="255102"/>
                  </a:lnTo>
                  <a:lnTo>
                    <a:pt x="691771" y="300323"/>
                  </a:lnTo>
                  <a:lnTo>
                    <a:pt x="694944" y="347472"/>
                  </a:lnTo>
                  <a:lnTo>
                    <a:pt x="691771" y="394620"/>
                  </a:lnTo>
                  <a:lnTo>
                    <a:pt x="682531" y="439841"/>
                  </a:lnTo>
                  <a:lnTo>
                    <a:pt x="667637" y="482721"/>
                  </a:lnTo>
                  <a:lnTo>
                    <a:pt x="647502" y="522844"/>
                  </a:lnTo>
                  <a:lnTo>
                    <a:pt x="622541" y="559799"/>
                  </a:lnTo>
                  <a:lnTo>
                    <a:pt x="593169" y="593169"/>
                  </a:lnTo>
                  <a:lnTo>
                    <a:pt x="559799" y="622541"/>
                  </a:lnTo>
                  <a:lnTo>
                    <a:pt x="522844" y="647502"/>
                  </a:lnTo>
                  <a:lnTo>
                    <a:pt x="482721" y="667637"/>
                  </a:lnTo>
                  <a:lnTo>
                    <a:pt x="439841" y="682531"/>
                  </a:lnTo>
                  <a:lnTo>
                    <a:pt x="394620" y="691771"/>
                  </a:lnTo>
                  <a:lnTo>
                    <a:pt x="347472" y="694944"/>
                  </a:lnTo>
                  <a:lnTo>
                    <a:pt x="300323" y="691771"/>
                  </a:lnTo>
                  <a:lnTo>
                    <a:pt x="255102" y="682531"/>
                  </a:lnTo>
                  <a:lnTo>
                    <a:pt x="212222" y="667637"/>
                  </a:lnTo>
                  <a:lnTo>
                    <a:pt x="172099" y="647502"/>
                  </a:lnTo>
                  <a:lnTo>
                    <a:pt x="135144" y="622541"/>
                  </a:lnTo>
                  <a:lnTo>
                    <a:pt x="101774" y="593169"/>
                  </a:lnTo>
                  <a:lnTo>
                    <a:pt x="72402" y="559799"/>
                  </a:lnTo>
                  <a:lnTo>
                    <a:pt x="47441" y="522844"/>
                  </a:lnTo>
                  <a:lnTo>
                    <a:pt x="27306" y="482721"/>
                  </a:lnTo>
                  <a:lnTo>
                    <a:pt x="12412" y="439841"/>
                  </a:lnTo>
                  <a:lnTo>
                    <a:pt x="3172" y="394620"/>
                  </a:lnTo>
                  <a:lnTo>
                    <a:pt x="0" y="347472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96627" y="2709697"/>
              <a:ext cx="359663" cy="35965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322129" y="3582492"/>
              <a:ext cx="337400" cy="13086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24452" y="3582492"/>
              <a:ext cx="117055" cy="13197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04856" y="3582492"/>
              <a:ext cx="322567" cy="13086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3302241" y="3798011"/>
              <a:ext cx="713740" cy="128905"/>
            </a:xfrm>
            <a:custGeom>
              <a:avLst/>
              <a:gdLst/>
              <a:ahLst/>
              <a:cxnLst/>
              <a:rect l="l" t="t" r="r" b="b"/>
              <a:pathLst>
                <a:path w="713739" h="128904">
                  <a:moveTo>
                    <a:pt x="126974" y="126530"/>
                  </a:moveTo>
                  <a:lnTo>
                    <a:pt x="115455" y="97790"/>
                  </a:lnTo>
                  <a:lnTo>
                    <a:pt x="106921" y="76466"/>
                  </a:lnTo>
                  <a:lnTo>
                    <a:pt x="88125" y="29514"/>
                  </a:lnTo>
                  <a:lnTo>
                    <a:pt x="79933" y="9055"/>
                  </a:lnTo>
                  <a:lnTo>
                    <a:pt x="79933" y="76466"/>
                  </a:lnTo>
                  <a:lnTo>
                    <a:pt x="45402" y="76466"/>
                  </a:lnTo>
                  <a:lnTo>
                    <a:pt x="62496" y="29514"/>
                  </a:lnTo>
                  <a:lnTo>
                    <a:pt x="79933" y="76466"/>
                  </a:lnTo>
                  <a:lnTo>
                    <a:pt x="79933" y="9055"/>
                  </a:lnTo>
                  <a:lnTo>
                    <a:pt x="76314" y="0"/>
                  </a:lnTo>
                  <a:lnTo>
                    <a:pt x="49288" y="0"/>
                  </a:lnTo>
                  <a:lnTo>
                    <a:pt x="0" y="126530"/>
                  </a:lnTo>
                  <a:lnTo>
                    <a:pt x="27101" y="126530"/>
                  </a:lnTo>
                  <a:lnTo>
                    <a:pt x="37553" y="97790"/>
                  </a:lnTo>
                  <a:lnTo>
                    <a:pt x="88138" y="97790"/>
                  </a:lnTo>
                  <a:lnTo>
                    <a:pt x="99187" y="126530"/>
                  </a:lnTo>
                  <a:lnTo>
                    <a:pt x="126974" y="126530"/>
                  </a:lnTo>
                  <a:close/>
                </a:path>
                <a:path w="713739" h="128904">
                  <a:moveTo>
                    <a:pt x="221792" y="0"/>
                  </a:moveTo>
                  <a:lnTo>
                    <a:pt x="197612" y="0"/>
                  </a:lnTo>
                  <a:lnTo>
                    <a:pt x="197612" y="70510"/>
                  </a:lnTo>
                  <a:lnTo>
                    <a:pt x="197612" y="90487"/>
                  </a:lnTo>
                  <a:lnTo>
                    <a:pt x="195668" y="97574"/>
                  </a:lnTo>
                  <a:lnTo>
                    <a:pt x="187833" y="107073"/>
                  </a:lnTo>
                  <a:lnTo>
                    <a:pt x="183095" y="109448"/>
                  </a:lnTo>
                  <a:lnTo>
                    <a:pt x="170497" y="109448"/>
                  </a:lnTo>
                  <a:lnTo>
                    <a:pt x="165023" y="106286"/>
                  </a:lnTo>
                  <a:lnTo>
                    <a:pt x="158394" y="95580"/>
                  </a:lnTo>
                  <a:lnTo>
                    <a:pt x="157048" y="88506"/>
                  </a:lnTo>
                  <a:lnTo>
                    <a:pt x="157099" y="69405"/>
                  </a:lnTo>
                  <a:lnTo>
                    <a:pt x="158940" y="62941"/>
                  </a:lnTo>
                  <a:lnTo>
                    <a:pt x="158991" y="62788"/>
                  </a:lnTo>
                  <a:lnTo>
                    <a:pt x="166725" y="53670"/>
                  </a:lnTo>
                  <a:lnTo>
                    <a:pt x="171589" y="51358"/>
                  </a:lnTo>
                  <a:lnTo>
                    <a:pt x="183261" y="51358"/>
                  </a:lnTo>
                  <a:lnTo>
                    <a:pt x="188125" y="53670"/>
                  </a:lnTo>
                  <a:lnTo>
                    <a:pt x="195592" y="62788"/>
                  </a:lnTo>
                  <a:lnTo>
                    <a:pt x="195719" y="62941"/>
                  </a:lnTo>
                  <a:lnTo>
                    <a:pt x="197612" y="70510"/>
                  </a:lnTo>
                  <a:lnTo>
                    <a:pt x="197612" y="0"/>
                  </a:lnTo>
                  <a:lnTo>
                    <a:pt x="197535" y="45580"/>
                  </a:lnTo>
                  <a:lnTo>
                    <a:pt x="191655" y="39992"/>
                  </a:lnTo>
                  <a:lnTo>
                    <a:pt x="185267" y="35991"/>
                  </a:lnTo>
                  <a:lnTo>
                    <a:pt x="178371" y="33591"/>
                  </a:lnTo>
                  <a:lnTo>
                    <a:pt x="170954" y="32791"/>
                  </a:lnTo>
                  <a:lnTo>
                    <a:pt x="162483" y="33591"/>
                  </a:lnTo>
                  <a:lnTo>
                    <a:pt x="162788" y="33591"/>
                  </a:lnTo>
                  <a:lnTo>
                    <a:pt x="155638" y="35826"/>
                  </a:lnTo>
                  <a:lnTo>
                    <a:pt x="132956" y="69405"/>
                  </a:lnTo>
                  <a:lnTo>
                    <a:pt x="132384" y="78714"/>
                  </a:lnTo>
                  <a:lnTo>
                    <a:pt x="132283" y="80352"/>
                  </a:lnTo>
                  <a:lnTo>
                    <a:pt x="132943" y="90487"/>
                  </a:lnTo>
                  <a:lnTo>
                    <a:pt x="132981" y="91122"/>
                  </a:lnTo>
                  <a:lnTo>
                    <a:pt x="135089" y="100634"/>
                  </a:lnTo>
                  <a:lnTo>
                    <a:pt x="162979" y="127825"/>
                  </a:lnTo>
                  <a:lnTo>
                    <a:pt x="170599" y="128612"/>
                  </a:lnTo>
                  <a:lnTo>
                    <a:pt x="175780" y="128612"/>
                  </a:lnTo>
                  <a:lnTo>
                    <a:pt x="180924" y="127330"/>
                  </a:lnTo>
                  <a:lnTo>
                    <a:pt x="191109" y="122212"/>
                  </a:lnTo>
                  <a:lnTo>
                    <a:pt x="195516" y="118313"/>
                  </a:lnTo>
                  <a:lnTo>
                    <a:pt x="199263" y="113068"/>
                  </a:lnTo>
                  <a:lnTo>
                    <a:pt x="199263" y="126542"/>
                  </a:lnTo>
                  <a:lnTo>
                    <a:pt x="221792" y="126542"/>
                  </a:lnTo>
                  <a:lnTo>
                    <a:pt x="221792" y="113068"/>
                  </a:lnTo>
                  <a:lnTo>
                    <a:pt x="221792" y="109448"/>
                  </a:lnTo>
                  <a:lnTo>
                    <a:pt x="221792" y="51358"/>
                  </a:lnTo>
                  <a:lnTo>
                    <a:pt x="221792" y="45580"/>
                  </a:lnTo>
                  <a:lnTo>
                    <a:pt x="221792" y="0"/>
                  </a:lnTo>
                  <a:close/>
                </a:path>
                <a:path w="713739" h="128904">
                  <a:moveTo>
                    <a:pt x="327926" y="34861"/>
                  </a:moveTo>
                  <a:lnTo>
                    <a:pt x="302983" y="34861"/>
                  </a:lnTo>
                  <a:lnTo>
                    <a:pt x="285546" y="81661"/>
                  </a:lnTo>
                  <a:lnTo>
                    <a:pt x="280454" y="97282"/>
                  </a:lnTo>
                  <a:lnTo>
                    <a:pt x="275450" y="81661"/>
                  </a:lnTo>
                  <a:lnTo>
                    <a:pt x="258191" y="34861"/>
                  </a:lnTo>
                  <a:lnTo>
                    <a:pt x="232727" y="34861"/>
                  </a:lnTo>
                  <a:lnTo>
                    <a:pt x="269659" y="126542"/>
                  </a:lnTo>
                  <a:lnTo>
                    <a:pt x="291503" y="126542"/>
                  </a:lnTo>
                  <a:lnTo>
                    <a:pt x="327926" y="34861"/>
                  </a:lnTo>
                  <a:close/>
                </a:path>
                <a:path w="713739" h="128904">
                  <a:moveTo>
                    <a:pt x="417436" y="87693"/>
                  </a:moveTo>
                  <a:lnTo>
                    <a:pt x="416928" y="74650"/>
                  </a:lnTo>
                  <a:lnTo>
                    <a:pt x="416598" y="72847"/>
                  </a:lnTo>
                  <a:lnTo>
                    <a:pt x="414870" y="63411"/>
                  </a:lnTo>
                  <a:lnTo>
                    <a:pt x="393357" y="36868"/>
                  </a:lnTo>
                  <a:lnTo>
                    <a:pt x="393357" y="72847"/>
                  </a:lnTo>
                  <a:lnTo>
                    <a:pt x="357111" y="72847"/>
                  </a:lnTo>
                  <a:lnTo>
                    <a:pt x="370014" y="51358"/>
                  </a:lnTo>
                  <a:lnTo>
                    <a:pt x="380263" y="51358"/>
                  </a:lnTo>
                  <a:lnTo>
                    <a:pt x="384695" y="53276"/>
                  </a:lnTo>
                  <a:lnTo>
                    <a:pt x="384556" y="53276"/>
                  </a:lnTo>
                  <a:lnTo>
                    <a:pt x="391375" y="60490"/>
                  </a:lnTo>
                  <a:lnTo>
                    <a:pt x="393179" y="65824"/>
                  </a:lnTo>
                  <a:lnTo>
                    <a:pt x="393293" y="70624"/>
                  </a:lnTo>
                  <a:lnTo>
                    <a:pt x="393357" y="72847"/>
                  </a:lnTo>
                  <a:lnTo>
                    <a:pt x="393357" y="36868"/>
                  </a:lnTo>
                  <a:lnTo>
                    <a:pt x="392137" y="36182"/>
                  </a:lnTo>
                  <a:lnTo>
                    <a:pt x="383527" y="33642"/>
                  </a:lnTo>
                  <a:lnTo>
                    <a:pt x="373849" y="32791"/>
                  </a:lnTo>
                  <a:lnTo>
                    <a:pt x="364718" y="33642"/>
                  </a:lnTo>
                  <a:lnTo>
                    <a:pt x="365010" y="33642"/>
                  </a:lnTo>
                  <a:lnTo>
                    <a:pt x="357200" y="36029"/>
                  </a:lnTo>
                  <a:lnTo>
                    <a:pt x="332536" y="70624"/>
                  </a:lnTo>
                  <a:lnTo>
                    <a:pt x="331800" y="81394"/>
                  </a:lnTo>
                  <a:lnTo>
                    <a:pt x="332359" y="90525"/>
                  </a:lnTo>
                  <a:lnTo>
                    <a:pt x="355447" y="124714"/>
                  </a:lnTo>
                  <a:lnTo>
                    <a:pt x="376262" y="128612"/>
                  </a:lnTo>
                  <a:lnTo>
                    <a:pt x="383489" y="128181"/>
                  </a:lnTo>
                  <a:lnTo>
                    <a:pt x="412889" y="110477"/>
                  </a:lnTo>
                  <a:lnTo>
                    <a:pt x="413042" y="110274"/>
                  </a:lnTo>
                  <a:lnTo>
                    <a:pt x="416140" y="101422"/>
                  </a:lnTo>
                  <a:lnTo>
                    <a:pt x="391985" y="97370"/>
                  </a:lnTo>
                  <a:lnTo>
                    <a:pt x="390652" y="101968"/>
                  </a:lnTo>
                  <a:lnTo>
                    <a:pt x="388696" y="105308"/>
                  </a:lnTo>
                  <a:lnTo>
                    <a:pt x="383514" y="109448"/>
                  </a:lnTo>
                  <a:lnTo>
                    <a:pt x="380326" y="110477"/>
                  </a:lnTo>
                  <a:lnTo>
                    <a:pt x="370941" y="110477"/>
                  </a:lnTo>
                  <a:lnTo>
                    <a:pt x="356666" y="87693"/>
                  </a:lnTo>
                  <a:lnTo>
                    <a:pt x="417436" y="87693"/>
                  </a:lnTo>
                  <a:close/>
                </a:path>
                <a:path w="713739" h="128904">
                  <a:moveTo>
                    <a:pt x="494855" y="37376"/>
                  </a:moveTo>
                  <a:lnTo>
                    <a:pt x="489724" y="34315"/>
                  </a:lnTo>
                  <a:lnTo>
                    <a:pt x="484403" y="32791"/>
                  </a:lnTo>
                  <a:lnTo>
                    <a:pt x="474967" y="32791"/>
                  </a:lnTo>
                  <a:lnTo>
                    <a:pt x="471474" y="33769"/>
                  </a:lnTo>
                  <a:lnTo>
                    <a:pt x="465315" y="37693"/>
                  </a:lnTo>
                  <a:lnTo>
                    <a:pt x="461848" y="41744"/>
                  </a:lnTo>
                  <a:lnTo>
                    <a:pt x="457987" y="47904"/>
                  </a:lnTo>
                  <a:lnTo>
                    <a:pt x="457987" y="34861"/>
                  </a:lnTo>
                  <a:lnTo>
                    <a:pt x="435470" y="34861"/>
                  </a:lnTo>
                  <a:lnTo>
                    <a:pt x="435470" y="126542"/>
                  </a:lnTo>
                  <a:lnTo>
                    <a:pt x="459714" y="126542"/>
                  </a:lnTo>
                  <a:lnTo>
                    <a:pt x="459841" y="87541"/>
                  </a:lnTo>
                  <a:lnTo>
                    <a:pt x="460222" y="78854"/>
                  </a:lnTo>
                  <a:lnTo>
                    <a:pt x="472554" y="54546"/>
                  </a:lnTo>
                  <a:lnTo>
                    <a:pt x="479463" y="54546"/>
                  </a:lnTo>
                  <a:lnTo>
                    <a:pt x="483260" y="55880"/>
                  </a:lnTo>
                  <a:lnTo>
                    <a:pt x="487349" y="58534"/>
                  </a:lnTo>
                  <a:lnTo>
                    <a:pt x="494855" y="37376"/>
                  </a:lnTo>
                  <a:close/>
                </a:path>
                <a:path w="713739" h="128904">
                  <a:moveTo>
                    <a:pt x="550379" y="124993"/>
                  </a:moveTo>
                  <a:lnTo>
                    <a:pt x="548309" y="106159"/>
                  </a:lnTo>
                  <a:lnTo>
                    <a:pt x="544042" y="107721"/>
                  </a:lnTo>
                  <a:lnTo>
                    <a:pt x="540791" y="108496"/>
                  </a:lnTo>
                  <a:lnTo>
                    <a:pt x="536943" y="108496"/>
                  </a:lnTo>
                  <a:lnTo>
                    <a:pt x="535571" y="108102"/>
                  </a:lnTo>
                  <a:lnTo>
                    <a:pt x="533323" y="106489"/>
                  </a:lnTo>
                  <a:lnTo>
                    <a:pt x="532612" y="105473"/>
                  </a:lnTo>
                  <a:lnTo>
                    <a:pt x="531977" y="102984"/>
                  </a:lnTo>
                  <a:lnTo>
                    <a:pt x="531812" y="98628"/>
                  </a:lnTo>
                  <a:lnTo>
                    <a:pt x="531812" y="54203"/>
                  </a:lnTo>
                  <a:lnTo>
                    <a:pt x="548398" y="54203"/>
                  </a:lnTo>
                  <a:lnTo>
                    <a:pt x="548398" y="34861"/>
                  </a:lnTo>
                  <a:lnTo>
                    <a:pt x="531812" y="34861"/>
                  </a:lnTo>
                  <a:lnTo>
                    <a:pt x="531812" y="2489"/>
                  </a:lnTo>
                  <a:lnTo>
                    <a:pt x="507479" y="16649"/>
                  </a:lnTo>
                  <a:lnTo>
                    <a:pt x="507479" y="34861"/>
                  </a:lnTo>
                  <a:lnTo>
                    <a:pt x="496341" y="34861"/>
                  </a:lnTo>
                  <a:lnTo>
                    <a:pt x="496341" y="54203"/>
                  </a:lnTo>
                  <a:lnTo>
                    <a:pt x="507479" y="54203"/>
                  </a:lnTo>
                  <a:lnTo>
                    <a:pt x="507479" y="102743"/>
                  </a:lnTo>
                  <a:lnTo>
                    <a:pt x="507733" y="108445"/>
                  </a:lnTo>
                  <a:lnTo>
                    <a:pt x="526846" y="128612"/>
                  </a:lnTo>
                  <a:lnTo>
                    <a:pt x="538353" y="128612"/>
                  </a:lnTo>
                  <a:lnTo>
                    <a:pt x="544741" y="127406"/>
                  </a:lnTo>
                  <a:lnTo>
                    <a:pt x="550379" y="124993"/>
                  </a:lnTo>
                  <a:close/>
                </a:path>
                <a:path w="713739" h="128904">
                  <a:moveTo>
                    <a:pt x="591248" y="34861"/>
                  </a:moveTo>
                  <a:lnTo>
                    <a:pt x="566991" y="34861"/>
                  </a:lnTo>
                  <a:lnTo>
                    <a:pt x="566991" y="126542"/>
                  </a:lnTo>
                  <a:lnTo>
                    <a:pt x="591248" y="126542"/>
                  </a:lnTo>
                  <a:lnTo>
                    <a:pt x="591248" y="34861"/>
                  </a:lnTo>
                  <a:close/>
                </a:path>
                <a:path w="713739" h="128904">
                  <a:moveTo>
                    <a:pt x="591248" y="0"/>
                  </a:moveTo>
                  <a:lnTo>
                    <a:pt x="566991" y="0"/>
                  </a:lnTo>
                  <a:lnTo>
                    <a:pt x="566991" y="22440"/>
                  </a:lnTo>
                  <a:lnTo>
                    <a:pt x="591248" y="22440"/>
                  </a:lnTo>
                  <a:lnTo>
                    <a:pt x="591248" y="0"/>
                  </a:lnTo>
                  <a:close/>
                </a:path>
                <a:path w="713739" h="128904">
                  <a:moveTo>
                    <a:pt x="680821" y="90170"/>
                  </a:moveTo>
                  <a:lnTo>
                    <a:pt x="646176" y="69049"/>
                  </a:lnTo>
                  <a:lnTo>
                    <a:pt x="633247" y="66116"/>
                  </a:lnTo>
                  <a:lnTo>
                    <a:pt x="625690" y="63842"/>
                  </a:lnTo>
                  <a:lnTo>
                    <a:pt x="621906" y="61010"/>
                  </a:lnTo>
                  <a:lnTo>
                    <a:pt x="621093" y="59550"/>
                  </a:lnTo>
                  <a:lnTo>
                    <a:pt x="621093" y="55803"/>
                  </a:lnTo>
                  <a:lnTo>
                    <a:pt x="622007" y="54165"/>
                  </a:lnTo>
                  <a:lnTo>
                    <a:pt x="626630" y="51117"/>
                  </a:lnTo>
                  <a:lnTo>
                    <a:pt x="631190" y="50228"/>
                  </a:lnTo>
                  <a:lnTo>
                    <a:pt x="642645" y="50228"/>
                  </a:lnTo>
                  <a:lnTo>
                    <a:pt x="646544" y="51181"/>
                  </a:lnTo>
                  <a:lnTo>
                    <a:pt x="652018" y="54978"/>
                  </a:lnTo>
                  <a:lnTo>
                    <a:pt x="653859" y="57721"/>
                  </a:lnTo>
                  <a:lnTo>
                    <a:pt x="654837" y="61277"/>
                  </a:lnTo>
                  <a:lnTo>
                    <a:pt x="677722" y="57048"/>
                  </a:lnTo>
                  <a:lnTo>
                    <a:pt x="645947" y="33185"/>
                  </a:lnTo>
                  <a:lnTo>
                    <a:pt x="637159" y="32791"/>
                  </a:lnTo>
                  <a:lnTo>
                    <a:pt x="627913" y="33312"/>
                  </a:lnTo>
                  <a:lnTo>
                    <a:pt x="598576" y="52997"/>
                  </a:lnTo>
                  <a:lnTo>
                    <a:pt x="598576" y="69735"/>
                  </a:lnTo>
                  <a:lnTo>
                    <a:pt x="633310" y="90220"/>
                  </a:lnTo>
                  <a:lnTo>
                    <a:pt x="650849" y="94361"/>
                  </a:lnTo>
                  <a:lnTo>
                    <a:pt x="653554" y="95427"/>
                  </a:lnTo>
                  <a:lnTo>
                    <a:pt x="655904" y="97790"/>
                  </a:lnTo>
                  <a:lnTo>
                    <a:pt x="656488" y="99314"/>
                  </a:lnTo>
                  <a:lnTo>
                    <a:pt x="656488" y="103860"/>
                  </a:lnTo>
                  <a:lnTo>
                    <a:pt x="655421" y="106019"/>
                  </a:lnTo>
                  <a:lnTo>
                    <a:pt x="650125" y="109931"/>
                  </a:lnTo>
                  <a:lnTo>
                    <a:pt x="645401" y="111086"/>
                  </a:lnTo>
                  <a:lnTo>
                    <a:pt x="633437" y="111086"/>
                  </a:lnTo>
                  <a:lnTo>
                    <a:pt x="629005" y="109867"/>
                  </a:lnTo>
                  <a:lnTo>
                    <a:pt x="622681" y="104965"/>
                  </a:lnTo>
                  <a:lnTo>
                    <a:pt x="620572" y="101384"/>
                  </a:lnTo>
                  <a:lnTo>
                    <a:pt x="619544" y="96672"/>
                  </a:lnTo>
                  <a:lnTo>
                    <a:pt x="595198" y="100380"/>
                  </a:lnTo>
                  <a:lnTo>
                    <a:pt x="630262" y="128143"/>
                  </a:lnTo>
                  <a:lnTo>
                    <a:pt x="639140" y="128612"/>
                  </a:lnTo>
                  <a:lnTo>
                    <a:pt x="648817" y="128054"/>
                  </a:lnTo>
                  <a:lnTo>
                    <a:pt x="680821" y="106286"/>
                  </a:lnTo>
                  <a:lnTo>
                    <a:pt x="680821" y="90170"/>
                  </a:lnTo>
                  <a:close/>
                </a:path>
                <a:path w="713739" h="128904">
                  <a:moveTo>
                    <a:pt x="713409" y="34861"/>
                  </a:moveTo>
                  <a:lnTo>
                    <a:pt x="689152" y="34861"/>
                  </a:lnTo>
                  <a:lnTo>
                    <a:pt x="689152" y="126542"/>
                  </a:lnTo>
                  <a:lnTo>
                    <a:pt x="713409" y="126542"/>
                  </a:lnTo>
                  <a:lnTo>
                    <a:pt x="713409" y="34861"/>
                  </a:lnTo>
                  <a:close/>
                </a:path>
                <a:path w="713739" h="128904">
                  <a:moveTo>
                    <a:pt x="713409" y="0"/>
                  </a:moveTo>
                  <a:lnTo>
                    <a:pt x="689152" y="0"/>
                  </a:lnTo>
                  <a:lnTo>
                    <a:pt x="689152" y="22440"/>
                  </a:lnTo>
                  <a:lnTo>
                    <a:pt x="713409" y="22440"/>
                  </a:lnTo>
                  <a:lnTo>
                    <a:pt x="71340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037152" y="3830802"/>
              <a:ext cx="187909" cy="13094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035922" y="4710265"/>
              <a:ext cx="1463446" cy="378269"/>
            </a:xfrm>
            <a:prstGeom prst="rect">
              <a:avLst/>
            </a:prstGeom>
          </p:spPr>
        </p:pic>
      </p:grpSp>
      <p:grpSp>
        <p:nvGrpSpPr>
          <p:cNvPr id="66" name="object 66"/>
          <p:cNvGrpSpPr/>
          <p:nvPr/>
        </p:nvGrpSpPr>
        <p:grpSpPr>
          <a:xfrm>
            <a:off x="5096255" y="2170176"/>
            <a:ext cx="2009139" cy="3352800"/>
            <a:chOff x="5096255" y="2170176"/>
            <a:chExt cx="2009139" cy="3352800"/>
          </a:xfrm>
        </p:grpSpPr>
        <p:sp>
          <p:nvSpPr>
            <p:cNvPr id="67" name="object 67"/>
            <p:cNvSpPr/>
            <p:nvPr/>
          </p:nvSpPr>
          <p:spPr>
            <a:xfrm>
              <a:off x="510387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1938527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04" y="3304073"/>
                  </a:lnTo>
                  <a:lnTo>
                    <a:pt x="16049" y="3321510"/>
                  </a:lnTo>
                  <a:lnTo>
                    <a:pt x="33486" y="3333255"/>
                  </a:lnTo>
                  <a:lnTo>
                    <a:pt x="54864" y="3337560"/>
                  </a:lnTo>
                  <a:lnTo>
                    <a:pt x="1938527" y="3337560"/>
                  </a:lnTo>
                  <a:lnTo>
                    <a:pt x="1959905" y="3333255"/>
                  </a:lnTo>
                  <a:lnTo>
                    <a:pt x="1977342" y="3321510"/>
                  </a:lnTo>
                  <a:lnTo>
                    <a:pt x="1989087" y="3304073"/>
                  </a:lnTo>
                  <a:lnTo>
                    <a:pt x="1993392" y="3282696"/>
                  </a:lnTo>
                  <a:lnTo>
                    <a:pt x="1993392" y="54863"/>
                  </a:lnTo>
                  <a:lnTo>
                    <a:pt x="1989087" y="33486"/>
                  </a:lnTo>
                  <a:lnTo>
                    <a:pt x="1977342" y="16049"/>
                  </a:lnTo>
                  <a:lnTo>
                    <a:pt x="1959905" y="430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510387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38527" y="0"/>
                  </a:lnTo>
                  <a:lnTo>
                    <a:pt x="1959905" y="4304"/>
                  </a:lnTo>
                  <a:lnTo>
                    <a:pt x="1977342" y="16049"/>
                  </a:lnTo>
                  <a:lnTo>
                    <a:pt x="1989087" y="33486"/>
                  </a:lnTo>
                  <a:lnTo>
                    <a:pt x="1993392" y="54863"/>
                  </a:lnTo>
                  <a:lnTo>
                    <a:pt x="1993392" y="3282696"/>
                  </a:lnTo>
                  <a:lnTo>
                    <a:pt x="1989087" y="3304073"/>
                  </a:lnTo>
                  <a:lnTo>
                    <a:pt x="1977342" y="3321510"/>
                  </a:lnTo>
                  <a:lnTo>
                    <a:pt x="1959905" y="3333255"/>
                  </a:lnTo>
                  <a:lnTo>
                    <a:pt x="1938527" y="3337560"/>
                  </a:lnTo>
                  <a:lnTo>
                    <a:pt x="54864" y="3337560"/>
                  </a:lnTo>
                  <a:lnTo>
                    <a:pt x="33486" y="3333255"/>
                  </a:lnTo>
                  <a:lnTo>
                    <a:pt x="16049" y="3321510"/>
                  </a:lnTo>
                  <a:lnTo>
                    <a:pt x="4304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576071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3" y="3172"/>
                  </a:lnTo>
                  <a:lnTo>
                    <a:pt x="255102" y="12412"/>
                  </a:lnTo>
                  <a:lnTo>
                    <a:pt x="212222" y="27306"/>
                  </a:lnTo>
                  <a:lnTo>
                    <a:pt x="172099" y="47441"/>
                  </a:lnTo>
                  <a:lnTo>
                    <a:pt x="135144" y="72402"/>
                  </a:lnTo>
                  <a:lnTo>
                    <a:pt x="101774" y="101774"/>
                  </a:lnTo>
                  <a:lnTo>
                    <a:pt x="72402" y="135144"/>
                  </a:lnTo>
                  <a:lnTo>
                    <a:pt x="47441" y="172099"/>
                  </a:lnTo>
                  <a:lnTo>
                    <a:pt x="27306" y="212222"/>
                  </a:lnTo>
                  <a:lnTo>
                    <a:pt x="12412" y="255102"/>
                  </a:lnTo>
                  <a:lnTo>
                    <a:pt x="3172" y="300323"/>
                  </a:lnTo>
                  <a:lnTo>
                    <a:pt x="0" y="347472"/>
                  </a:lnTo>
                  <a:lnTo>
                    <a:pt x="3172" y="394620"/>
                  </a:lnTo>
                  <a:lnTo>
                    <a:pt x="12412" y="439841"/>
                  </a:lnTo>
                  <a:lnTo>
                    <a:pt x="27306" y="482721"/>
                  </a:lnTo>
                  <a:lnTo>
                    <a:pt x="47441" y="522844"/>
                  </a:lnTo>
                  <a:lnTo>
                    <a:pt x="72402" y="559799"/>
                  </a:lnTo>
                  <a:lnTo>
                    <a:pt x="101774" y="593169"/>
                  </a:lnTo>
                  <a:lnTo>
                    <a:pt x="135144" y="622541"/>
                  </a:lnTo>
                  <a:lnTo>
                    <a:pt x="172099" y="647502"/>
                  </a:lnTo>
                  <a:lnTo>
                    <a:pt x="212222" y="667637"/>
                  </a:lnTo>
                  <a:lnTo>
                    <a:pt x="255102" y="682531"/>
                  </a:lnTo>
                  <a:lnTo>
                    <a:pt x="300323" y="691771"/>
                  </a:lnTo>
                  <a:lnTo>
                    <a:pt x="347472" y="694944"/>
                  </a:lnTo>
                  <a:lnTo>
                    <a:pt x="394620" y="691771"/>
                  </a:lnTo>
                  <a:lnTo>
                    <a:pt x="439841" y="682531"/>
                  </a:lnTo>
                  <a:lnTo>
                    <a:pt x="482721" y="667637"/>
                  </a:lnTo>
                  <a:lnTo>
                    <a:pt x="522844" y="647502"/>
                  </a:lnTo>
                  <a:lnTo>
                    <a:pt x="559799" y="622541"/>
                  </a:lnTo>
                  <a:lnTo>
                    <a:pt x="593169" y="593169"/>
                  </a:lnTo>
                  <a:lnTo>
                    <a:pt x="622541" y="559799"/>
                  </a:lnTo>
                  <a:lnTo>
                    <a:pt x="647502" y="522844"/>
                  </a:lnTo>
                  <a:lnTo>
                    <a:pt x="667637" y="482721"/>
                  </a:lnTo>
                  <a:lnTo>
                    <a:pt x="682531" y="439841"/>
                  </a:lnTo>
                  <a:lnTo>
                    <a:pt x="691771" y="394620"/>
                  </a:lnTo>
                  <a:lnTo>
                    <a:pt x="694944" y="347472"/>
                  </a:lnTo>
                  <a:lnTo>
                    <a:pt x="691771" y="300323"/>
                  </a:lnTo>
                  <a:lnTo>
                    <a:pt x="682531" y="255102"/>
                  </a:lnTo>
                  <a:lnTo>
                    <a:pt x="667637" y="212222"/>
                  </a:lnTo>
                  <a:lnTo>
                    <a:pt x="647502" y="172099"/>
                  </a:lnTo>
                  <a:lnTo>
                    <a:pt x="622541" y="135144"/>
                  </a:lnTo>
                  <a:lnTo>
                    <a:pt x="593169" y="101774"/>
                  </a:lnTo>
                  <a:lnTo>
                    <a:pt x="559799" y="72402"/>
                  </a:lnTo>
                  <a:lnTo>
                    <a:pt x="522844" y="47441"/>
                  </a:lnTo>
                  <a:lnTo>
                    <a:pt x="482721" y="27306"/>
                  </a:lnTo>
                  <a:lnTo>
                    <a:pt x="439841" y="12412"/>
                  </a:lnTo>
                  <a:lnTo>
                    <a:pt x="394620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576071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2"/>
                  </a:moveTo>
                  <a:lnTo>
                    <a:pt x="3172" y="300323"/>
                  </a:lnTo>
                  <a:lnTo>
                    <a:pt x="12412" y="255102"/>
                  </a:lnTo>
                  <a:lnTo>
                    <a:pt x="27306" y="212222"/>
                  </a:lnTo>
                  <a:lnTo>
                    <a:pt x="47441" y="172099"/>
                  </a:lnTo>
                  <a:lnTo>
                    <a:pt x="72402" y="135144"/>
                  </a:lnTo>
                  <a:lnTo>
                    <a:pt x="101774" y="101774"/>
                  </a:lnTo>
                  <a:lnTo>
                    <a:pt x="135144" y="72402"/>
                  </a:lnTo>
                  <a:lnTo>
                    <a:pt x="172099" y="47441"/>
                  </a:lnTo>
                  <a:lnTo>
                    <a:pt x="212222" y="27306"/>
                  </a:lnTo>
                  <a:lnTo>
                    <a:pt x="255102" y="12412"/>
                  </a:lnTo>
                  <a:lnTo>
                    <a:pt x="300323" y="3172"/>
                  </a:lnTo>
                  <a:lnTo>
                    <a:pt x="347472" y="0"/>
                  </a:lnTo>
                  <a:lnTo>
                    <a:pt x="394620" y="3172"/>
                  </a:lnTo>
                  <a:lnTo>
                    <a:pt x="439841" y="12412"/>
                  </a:lnTo>
                  <a:lnTo>
                    <a:pt x="482721" y="27306"/>
                  </a:lnTo>
                  <a:lnTo>
                    <a:pt x="522844" y="47441"/>
                  </a:lnTo>
                  <a:lnTo>
                    <a:pt x="559799" y="72402"/>
                  </a:lnTo>
                  <a:lnTo>
                    <a:pt x="593169" y="101774"/>
                  </a:lnTo>
                  <a:lnTo>
                    <a:pt x="622541" y="135144"/>
                  </a:lnTo>
                  <a:lnTo>
                    <a:pt x="647502" y="172099"/>
                  </a:lnTo>
                  <a:lnTo>
                    <a:pt x="667637" y="212222"/>
                  </a:lnTo>
                  <a:lnTo>
                    <a:pt x="682531" y="255102"/>
                  </a:lnTo>
                  <a:lnTo>
                    <a:pt x="691771" y="300323"/>
                  </a:lnTo>
                  <a:lnTo>
                    <a:pt x="694944" y="347472"/>
                  </a:lnTo>
                  <a:lnTo>
                    <a:pt x="691771" y="394620"/>
                  </a:lnTo>
                  <a:lnTo>
                    <a:pt x="682531" y="439841"/>
                  </a:lnTo>
                  <a:lnTo>
                    <a:pt x="667637" y="482721"/>
                  </a:lnTo>
                  <a:lnTo>
                    <a:pt x="647502" y="522844"/>
                  </a:lnTo>
                  <a:lnTo>
                    <a:pt x="622541" y="559799"/>
                  </a:lnTo>
                  <a:lnTo>
                    <a:pt x="593169" y="593169"/>
                  </a:lnTo>
                  <a:lnTo>
                    <a:pt x="559799" y="622541"/>
                  </a:lnTo>
                  <a:lnTo>
                    <a:pt x="522844" y="647502"/>
                  </a:lnTo>
                  <a:lnTo>
                    <a:pt x="482721" y="667637"/>
                  </a:lnTo>
                  <a:lnTo>
                    <a:pt x="439841" y="682531"/>
                  </a:lnTo>
                  <a:lnTo>
                    <a:pt x="394620" y="691771"/>
                  </a:lnTo>
                  <a:lnTo>
                    <a:pt x="347472" y="694944"/>
                  </a:lnTo>
                  <a:lnTo>
                    <a:pt x="300323" y="691771"/>
                  </a:lnTo>
                  <a:lnTo>
                    <a:pt x="255102" y="682531"/>
                  </a:lnTo>
                  <a:lnTo>
                    <a:pt x="212222" y="667637"/>
                  </a:lnTo>
                  <a:lnTo>
                    <a:pt x="172099" y="647502"/>
                  </a:lnTo>
                  <a:lnTo>
                    <a:pt x="135144" y="622541"/>
                  </a:lnTo>
                  <a:lnTo>
                    <a:pt x="101774" y="593169"/>
                  </a:lnTo>
                  <a:lnTo>
                    <a:pt x="72402" y="559799"/>
                  </a:lnTo>
                  <a:lnTo>
                    <a:pt x="47441" y="522844"/>
                  </a:lnTo>
                  <a:lnTo>
                    <a:pt x="27306" y="482721"/>
                  </a:lnTo>
                  <a:lnTo>
                    <a:pt x="12412" y="439841"/>
                  </a:lnTo>
                  <a:lnTo>
                    <a:pt x="3172" y="394620"/>
                  </a:lnTo>
                  <a:lnTo>
                    <a:pt x="0" y="347472"/>
                  </a:lnTo>
                  <a:close/>
                </a:path>
              </a:pathLst>
            </a:custGeom>
            <a:ln w="12192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928372" y="2709697"/>
              <a:ext cx="359651" cy="35965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97360" y="3582492"/>
              <a:ext cx="1171803" cy="13197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6680911" y="3584651"/>
              <a:ext cx="24765" cy="127000"/>
            </a:xfrm>
            <a:custGeom>
              <a:avLst/>
              <a:gdLst/>
              <a:ahLst/>
              <a:cxnLst/>
              <a:rect l="l" t="t" r="r" b="b"/>
              <a:pathLst>
                <a:path w="24765" h="127000">
                  <a:moveTo>
                    <a:pt x="24256" y="0"/>
                  </a:moveTo>
                  <a:lnTo>
                    <a:pt x="0" y="0"/>
                  </a:lnTo>
                  <a:lnTo>
                    <a:pt x="0" y="126542"/>
                  </a:lnTo>
                  <a:lnTo>
                    <a:pt x="24256" y="126542"/>
                  </a:lnTo>
                  <a:lnTo>
                    <a:pt x="24256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866460" y="3798011"/>
              <a:ext cx="122237" cy="12654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008573" y="3798011"/>
              <a:ext cx="188785" cy="12861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220028" y="3798011"/>
              <a:ext cx="125602" cy="12861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378361" y="4708791"/>
              <a:ext cx="1449616" cy="403974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7427976" y="2170176"/>
            <a:ext cx="2009139" cy="3352800"/>
            <a:chOff x="7427976" y="2170176"/>
            <a:chExt cx="2009139" cy="3352800"/>
          </a:xfrm>
        </p:grpSpPr>
        <p:sp>
          <p:nvSpPr>
            <p:cNvPr id="79" name="object 79"/>
            <p:cNvSpPr/>
            <p:nvPr/>
          </p:nvSpPr>
          <p:spPr>
            <a:xfrm>
              <a:off x="7435596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1938527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04" y="3304073"/>
                  </a:lnTo>
                  <a:lnTo>
                    <a:pt x="16049" y="3321510"/>
                  </a:lnTo>
                  <a:lnTo>
                    <a:pt x="33486" y="3333255"/>
                  </a:lnTo>
                  <a:lnTo>
                    <a:pt x="54864" y="3337560"/>
                  </a:lnTo>
                  <a:lnTo>
                    <a:pt x="1938527" y="3337560"/>
                  </a:lnTo>
                  <a:lnTo>
                    <a:pt x="1959905" y="3333255"/>
                  </a:lnTo>
                  <a:lnTo>
                    <a:pt x="1977342" y="3321510"/>
                  </a:lnTo>
                  <a:lnTo>
                    <a:pt x="1989087" y="3304073"/>
                  </a:lnTo>
                  <a:lnTo>
                    <a:pt x="1993392" y="3282696"/>
                  </a:lnTo>
                  <a:lnTo>
                    <a:pt x="1993392" y="54863"/>
                  </a:lnTo>
                  <a:lnTo>
                    <a:pt x="1989087" y="33486"/>
                  </a:lnTo>
                  <a:lnTo>
                    <a:pt x="1977342" y="16049"/>
                  </a:lnTo>
                  <a:lnTo>
                    <a:pt x="1959905" y="430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7435596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38527" y="0"/>
                  </a:lnTo>
                  <a:lnTo>
                    <a:pt x="1959905" y="4304"/>
                  </a:lnTo>
                  <a:lnTo>
                    <a:pt x="1977342" y="16049"/>
                  </a:lnTo>
                  <a:lnTo>
                    <a:pt x="1989087" y="33486"/>
                  </a:lnTo>
                  <a:lnTo>
                    <a:pt x="1993392" y="54863"/>
                  </a:lnTo>
                  <a:lnTo>
                    <a:pt x="1993392" y="3282696"/>
                  </a:lnTo>
                  <a:lnTo>
                    <a:pt x="1989087" y="3304073"/>
                  </a:lnTo>
                  <a:lnTo>
                    <a:pt x="1977342" y="3321510"/>
                  </a:lnTo>
                  <a:lnTo>
                    <a:pt x="1959905" y="3333255"/>
                  </a:lnTo>
                  <a:lnTo>
                    <a:pt x="1938527" y="3337560"/>
                  </a:lnTo>
                  <a:lnTo>
                    <a:pt x="54864" y="3337560"/>
                  </a:lnTo>
                  <a:lnTo>
                    <a:pt x="33486" y="3333255"/>
                  </a:lnTo>
                  <a:lnTo>
                    <a:pt x="16049" y="3321510"/>
                  </a:lnTo>
                  <a:lnTo>
                    <a:pt x="4304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8092440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3" y="3172"/>
                  </a:lnTo>
                  <a:lnTo>
                    <a:pt x="255102" y="12412"/>
                  </a:lnTo>
                  <a:lnTo>
                    <a:pt x="212222" y="27306"/>
                  </a:lnTo>
                  <a:lnTo>
                    <a:pt x="172099" y="47441"/>
                  </a:lnTo>
                  <a:lnTo>
                    <a:pt x="135144" y="72402"/>
                  </a:lnTo>
                  <a:lnTo>
                    <a:pt x="101774" y="101774"/>
                  </a:lnTo>
                  <a:lnTo>
                    <a:pt x="72402" y="135144"/>
                  </a:lnTo>
                  <a:lnTo>
                    <a:pt x="47441" y="172099"/>
                  </a:lnTo>
                  <a:lnTo>
                    <a:pt x="27306" y="212222"/>
                  </a:lnTo>
                  <a:lnTo>
                    <a:pt x="12412" y="255102"/>
                  </a:lnTo>
                  <a:lnTo>
                    <a:pt x="3172" y="300323"/>
                  </a:lnTo>
                  <a:lnTo>
                    <a:pt x="0" y="347472"/>
                  </a:lnTo>
                  <a:lnTo>
                    <a:pt x="3172" y="394620"/>
                  </a:lnTo>
                  <a:lnTo>
                    <a:pt x="12412" y="439841"/>
                  </a:lnTo>
                  <a:lnTo>
                    <a:pt x="27306" y="482721"/>
                  </a:lnTo>
                  <a:lnTo>
                    <a:pt x="47441" y="522844"/>
                  </a:lnTo>
                  <a:lnTo>
                    <a:pt x="72402" y="559799"/>
                  </a:lnTo>
                  <a:lnTo>
                    <a:pt x="101774" y="593169"/>
                  </a:lnTo>
                  <a:lnTo>
                    <a:pt x="135144" y="622541"/>
                  </a:lnTo>
                  <a:lnTo>
                    <a:pt x="172099" y="647502"/>
                  </a:lnTo>
                  <a:lnTo>
                    <a:pt x="212222" y="667637"/>
                  </a:lnTo>
                  <a:lnTo>
                    <a:pt x="255102" y="682531"/>
                  </a:lnTo>
                  <a:lnTo>
                    <a:pt x="300323" y="691771"/>
                  </a:lnTo>
                  <a:lnTo>
                    <a:pt x="347472" y="694944"/>
                  </a:lnTo>
                  <a:lnTo>
                    <a:pt x="394620" y="691771"/>
                  </a:lnTo>
                  <a:lnTo>
                    <a:pt x="439841" y="682531"/>
                  </a:lnTo>
                  <a:lnTo>
                    <a:pt x="482721" y="667637"/>
                  </a:lnTo>
                  <a:lnTo>
                    <a:pt x="522844" y="647502"/>
                  </a:lnTo>
                  <a:lnTo>
                    <a:pt x="559799" y="622541"/>
                  </a:lnTo>
                  <a:lnTo>
                    <a:pt x="593169" y="593169"/>
                  </a:lnTo>
                  <a:lnTo>
                    <a:pt x="622541" y="559799"/>
                  </a:lnTo>
                  <a:lnTo>
                    <a:pt x="647502" y="522844"/>
                  </a:lnTo>
                  <a:lnTo>
                    <a:pt x="667637" y="482721"/>
                  </a:lnTo>
                  <a:lnTo>
                    <a:pt x="682531" y="439841"/>
                  </a:lnTo>
                  <a:lnTo>
                    <a:pt x="691771" y="394620"/>
                  </a:lnTo>
                  <a:lnTo>
                    <a:pt x="694944" y="347472"/>
                  </a:lnTo>
                  <a:lnTo>
                    <a:pt x="691771" y="300323"/>
                  </a:lnTo>
                  <a:lnTo>
                    <a:pt x="682531" y="255102"/>
                  </a:lnTo>
                  <a:lnTo>
                    <a:pt x="667637" y="212222"/>
                  </a:lnTo>
                  <a:lnTo>
                    <a:pt x="647502" y="172099"/>
                  </a:lnTo>
                  <a:lnTo>
                    <a:pt x="622541" y="135144"/>
                  </a:lnTo>
                  <a:lnTo>
                    <a:pt x="593169" y="101774"/>
                  </a:lnTo>
                  <a:lnTo>
                    <a:pt x="559799" y="72402"/>
                  </a:lnTo>
                  <a:lnTo>
                    <a:pt x="522844" y="47441"/>
                  </a:lnTo>
                  <a:lnTo>
                    <a:pt x="482721" y="27306"/>
                  </a:lnTo>
                  <a:lnTo>
                    <a:pt x="439841" y="12412"/>
                  </a:lnTo>
                  <a:lnTo>
                    <a:pt x="394620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8092440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2"/>
                  </a:moveTo>
                  <a:lnTo>
                    <a:pt x="3172" y="300323"/>
                  </a:lnTo>
                  <a:lnTo>
                    <a:pt x="12412" y="255102"/>
                  </a:lnTo>
                  <a:lnTo>
                    <a:pt x="27306" y="212222"/>
                  </a:lnTo>
                  <a:lnTo>
                    <a:pt x="47441" y="172099"/>
                  </a:lnTo>
                  <a:lnTo>
                    <a:pt x="72402" y="135144"/>
                  </a:lnTo>
                  <a:lnTo>
                    <a:pt x="101774" y="101774"/>
                  </a:lnTo>
                  <a:lnTo>
                    <a:pt x="135144" y="72402"/>
                  </a:lnTo>
                  <a:lnTo>
                    <a:pt x="172099" y="47441"/>
                  </a:lnTo>
                  <a:lnTo>
                    <a:pt x="212222" y="27306"/>
                  </a:lnTo>
                  <a:lnTo>
                    <a:pt x="255102" y="12412"/>
                  </a:lnTo>
                  <a:lnTo>
                    <a:pt x="300323" y="3172"/>
                  </a:lnTo>
                  <a:lnTo>
                    <a:pt x="347472" y="0"/>
                  </a:lnTo>
                  <a:lnTo>
                    <a:pt x="394620" y="3172"/>
                  </a:lnTo>
                  <a:lnTo>
                    <a:pt x="439841" y="12412"/>
                  </a:lnTo>
                  <a:lnTo>
                    <a:pt x="482721" y="27306"/>
                  </a:lnTo>
                  <a:lnTo>
                    <a:pt x="522844" y="47441"/>
                  </a:lnTo>
                  <a:lnTo>
                    <a:pt x="559799" y="72402"/>
                  </a:lnTo>
                  <a:lnTo>
                    <a:pt x="593169" y="101774"/>
                  </a:lnTo>
                  <a:lnTo>
                    <a:pt x="622541" y="135144"/>
                  </a:lnTo>
                  <a:lnTo>
                    <a:pt x="647502" y="172099"/>
                  </a:lnTo>
                  <a:lnTo>
                    <a:pt x="667637" y="212222"/>
                  </a:lnTo>
                  <a:lnTo>
                    <a:pt x="682531" y="255102"/>
                  </a:lnTo>
                  <a:lnTo>
                    <a:pt x="691771" y="300323"/>
                  </a:lnTo>
                  <a:lnTo>
                    <a:pt x="694944" y="347472"/>
                  </a:lnTo>
                  <a:lnTo>
                    <a:pt x="691771" y="394620"/>
                  </a:lnTo>
                  <a:lnTo>
                    <a:pt x="682531" y="439841"/>
                  </a:lnTo>
                  <a:lnTo>
                    <a:pt x="667637" y="482721"/>
                  </a:lnTo>
                  <a:lnTo>
                    <a:pt x="647502" y="522844"/>
                  </a:lnTo>
                  <a:lnTo>
                    <a:pt x="622541" y="559799"/>
                  </a:lnTo>
                  <a:lnTo>
                    <a:pt x="593169" y="593169"/>
                  </a:lnTo>
                  <a:lnTo>
                    <a:pt x="559799" y="622541"/>
                  </a:lnTo>
                  <a:lnTo>
                    <a:pt x="522844" y="647502"/>
                  </a:lnTo>
                  <a:lnTo>
                    <a:pt x="482721" y="667637"/>
                  </a:lnTo>
                  <a:lnTo>
                    <a:pt x="439841" y="682531"/>
                  </a:lnTo>
                  <a:lnTo>
                    <a:pt x="394620" y="691771"/>
                  </a:lnTo>
                  <a:lnTo>
                    <a:pt x="347472" y="694944"/>
                  </a:lnTo>
                  <a:lnTo>
                    <a:pt x="300323" y="691771"/>
                  </a:lnTo>
                  <a:lnTo>
                    <a:pt x="255102" y="682531"/>
                  </a:lnTo>
                  <a:lnTo>
                    <a:pt x="212222" y="667637"/>
                  </a:lnTo>
                  <a:lnTo>
                    <a:pt x="172099" y="647502"/>
                  </a:lnTo>
                  <a:lnTo>
                    <a:pt x="135144" y="622541"/>
                  </a:lnTo>
                  <a:lnTo>
                    <a:pt x="101774" y="593169"/>
                  </a:lnTo>
                  <a:lnTo>
                    <a:pt x="72402" y="559799"/>
                  </a:lnTo>
                  <a:lnTo>
                    <a:pt x="47441" y="522844"/>
                  </a:lnTo>
                  <a:lnTo>
                    <a:pt x="27306" y="482721"/>
                  </a:lnTo>
                  <a:lnTo>
                    <a:pt x="12412" y="439841"/>
                  </a:lnTo>
                  <a:lnTo>
                    <a:pt x="3172" y="394620"/>
                  </a:lnTo>
                  <a:lnTo>
                    <a:pt x="0" y="347472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260080" y="2709697"/>
              <a:ext cx="359664" cy="35965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58442" y="3582492"/>
              <a:ext cx="262694" cy="130860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8143672" y="3584193"/>
              <a:ext cx="101600" cy="127000"/>
            </a:xfrm>
            <a:custGeom>
              <a:avLst/>
              <a:gdLst/>
              <a:ahLst/>
              <a:cxnLst/>
              <a:rect l="l" t="t" r="r" b="b"/>
              <a:pathLst>
                <a:path w="101600" h="127000">
                  <a:moveTo>
                    <a:pt x="101168" y="0"/>
                  </a:moveTo>
                  <a:lnTo>
                    <a:pt x="75615" y="0"/>
                  </a:lnTo>
                  <a:lnTo>
                    <a:pt x="75615" y="50800"/>
                  </a:lnTo>
                  <a:lnTo>
                    <a:pt x="25552" y="50800"/>
                  </a:lnTo>
                  <a:lnTo>
                    <a:pt x="2555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1120"/>
                  </a:lnTo>
                  <a:lnTo>
                    <a:pt x="0" y="127000"/>
                  </a:lnTo>
                  <a:lnTo>
                    <a:pt x="25552" y="127000"/>
                  </a:lnTo>
                  <a:lnTo>
                    <a:pt x="25552" y="71120"/>
                  </a:lnTo>
                  <a:lnTo>
                    <a:pt x="75615" y="71120"/>
                  </a:lnTo>
                  <a:lnTo>
                    <a:pt x="75615" y="127000"/>
                  </a:lnTo>
                  <a:lnTo>
                    <a:pt x="101168" y="127000"/>
                  </a:lnTo>
                  <a:lnTo>
                    <a:pt x="101168" y="71120"/>
                  </a:lnTo>
                  <a:lnTo>
                    <a:pt x="101168" y="50800"/>
                  </a:lnTo>
                  <a:lnTo>
                    <a:pt x="10116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09432" y="3582492"/>
              <a:ext cx="117055" cy="13197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491054" y="3582492"/>
              <a:ext cx="385617" cy="130860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966583" y="3584193"/>
              <a:ext cx="1034415" cy="342900"/>
            </a:xfrm>
            <a:custGeom>
              <a:avLst/>
              <a:gdLst/>
              <a:ahLst/>
              <a:cxnLst/>
              <a:rect l="l" t="t" r="r" b="b"/>
              <a:pathLst>
                <a:path w="1034415" h="342900">
                  <a:moveTo>
                    <a:pt x="126974" y="340347"/>
                  </a:moveTo>
                  <a:lnTo>
                    <a:pt x="115455" y="311607"/>
                  </a:lnTo>
                  <a:lnTo>
                    <a:pt x="106921" y="290283"/>
                  </a:lnTo>
                  <a:lnTo>
                    <a:pt x="88125" y="243332"/>
                  </a:lnTo>
                  <a:lnTo>
                    <a:pt x="79933" y="222872"/>
                  </a:lnTo>
                  <a:lnTo>
                    <a:pt x="79933" y="290283"/>
                  </a:lnTo>
                  <a:lnTo>
                    <a:pt x="45402" y="290283"/>
                  </a:lnTo>
                  <a:lnTo>
                    <a:pt x="62496" y="243332"/>
                  </a:lnTo>
                  <a:lnTo>
                    <a:pt x="79933" y="290283"/>
                  </a:lnTo>
                  <a:lnTo>
                    <a:pt x="79933" y="222872"/>
                  </a:lnTo>
                  <a:lnTo>
                    <a:pt x="76314" y="213817"/>
                  </a:lnTo>
                  <a:lnTo>
                    <a:pt x="49288" y="213817"/>
                  </a:lnTo>
                  <a:lnTo>
                    <a:pt x="0" y="340347"/>
                  </a:lnTo>
                  <a:lnTo>
                    <a:pt x="27101" y="340347"/>
                  </a:lnTo>
                  <a:lnTo>
                    <a:pt x="37553" y="311607"/>
                  </a:lnTo>
                  <a:lnTo>
                    <a:pt x="88138" y="311607"/>
                  </a:lnTo>
                  <a:lnTo>
                    <a:pt x="99187" y="340347"/>
                  </a:lnTo>
                  <a:lnTo>
                    <a:pt x="126974" y="340347"/>
                  </a:lnTo>
                  <a:close/>
                </a:path>
                <a:path w="1034415" h="342900">
                  <a:moveTo>
                    <a:pt x="221780" y="213817"/>
                  </a:moveTo>
                  <a:lnTo>
                    <a:pt x="197599" y="213817"/>
                  </a:lnTo>
                  <a:lnTo>
                    <a:pt x="197599" y="284327"/>
                  </a:lnTo>
                  <a:lnTo>
                    <a:pt x="197599" y="304304"/>
                  </a:lnTo>
                  <a:lnTo>
                    <a:pt x="195656" y="311391"/>
                  </a:lnTo>
                  <a:lnTo>
                    <a:pt x="187820" y="320890"/>
                  </a:lnTo>
                  <a:lnTo>
                    <a:pt x="183083" y="323265"/>
                  </a:lnTo>
                  <a:lnTo>
                    <a:pt x="170484" y="323265"/>
                  </a:lnTo>
                  <a:lnTo>
                    <a:pt x="165011" y="320103"/>
                  </a:lnTo>
                  <a:lnTo>
                    <a:pt x="158381" y="309397"/>
                  </a:lnTo>
                  <a:lnTo>
                    <a:pt x="157035" y="302323"/>
                  </a:lnTo>
                  <a:lnTo>
                    <a:pt x="157086" y="283222"/>
                  </a:lnTo>
                  <a:lnTo>
                    <a:pt x="158927" y="276758"/>
                  </a:lnTo>
                  <a:lnTo>
                    <a:pt x="158978" y="276606"/>
                  </a:lnTo>
                  <a:lnTo>
                    <a:pt x="166712" y="267487"/>
                  </a:lnTo>
                  <a:lnTo>
                    <a:pt x="171577" y="265176"/>
                  </a:lnTo>
                  <a:lnTo>
                    <a:pt x="183248" y="265176"/>
                  </a:lnTo>
                  <a:lnTo>
                    <a:pt x="188112" y="267487"/>
                  </a:lnTo>
                  <a:lnTo>
                    <a:pt x="195580" y="276606"/>
                  </a:lnTo>
                  <a:lnTo>
                    <a:pt x="195707" y="276758"/>
                  </a:lnTo>
                  <a:lnTo>
                    <a:pt x="197599" y="284327"/>
                  </a:lnTo>
                  <a:lnTo>
                    <a:pt x="197599" y="213817"/>
                  </a:lnTo>
                  <a:lnTo>
                    <a:pt x="197523" y="259397"/>
                  </a:lnTo>
                  <a:lnTo>
                    <a:pt x="191643" y="253809"/>
                  </a:lnTo>
                  <a:lnTo>
                    <a:pt x="185254" y="249809"/>
                  </a:lnTo>
                  <a:lnTo>
                    <a:pt x="178358" y="247408"/>
                  </a:lnTo>
                  <a:lnTo>
                    <a:pt x="170942" y="246608"/>
                  </a:lnTo>
                  <a:lnTo>
                    <a:pt x="162471" y="247408"/>
                  </a:lnTo>
                  <a:lnTo>
                    <a:pt x="162775" y="247408"/>
                  </a:lnTo>
                  <a:lnTo>
                    <a:pt x="155625" y="249643"/>
                  </a:lnTo>
                  <a:lnTo>
                    <a:pt x="132943" y="283222"/>
                  </a:lnTo>
                  <a:lnTo>
                    <a:pt x="132372" y="292531"/>
                  </a:lnTo>
                  <a:lnTo>
                    <a:pt x="132270" y="294170"/>
                  </a:lnTo>
                  <a:lnTo>
                    <a:pt x="132930" y="304304"/>
                  </a:lnTo>
                  <a:lnTo>
                    <a:pt x="132969" y="304939"/>
                  </a:lnTo>
                  <a:lnTo>
                    <a:pt x="135077" y="314452"/>
                  </a:lnTo>
                  <a:lnTo>
                    <a:pt x="162966" y="341642"/>
                  </a:lnTo>
                  <a:lnTo>
                    <a:pt x="170586" y="342430"/>
                  </a:lnTo>
                  <a:lnTo>
                    <a:pt x="175768" y="342430"/>
                  </a:lnTo>
                  <a:lnTo>
                    <a:pt x="180911" y="341147"/>
                  </a:lnTo>
                  <a:lnTo>
                    <a:pt x="191096" y="336029"/>
                  </a:lnTo>
                  <a:lnTo>
                    <a:pt x="195503" y="332130"/>
                  </a:lnTo>
                  <a:lnTo>
                    <a:pt x="199250" y="326885"/>
                  </a:lnTo>
                  <a:lnTo>
                    <a:pt x="199250" y="340360"/>
                  </a:lnTo>
                  <a:lnTo>
                    <a:pt x="221780" y="340360"/>
                  </a:lnTo>
                  <a:lnTo>
                    <a:pt x="221780" y="326885"/>
                  </a:lnTo>
                  <a:lnTo>
                    <a:pt x="221780" y="323265"/>
                  </a:lnTo>
                  <a:lnTo>
                    <a:pt x="221780" y="265176"/>
                  </a:lnTo>
                  <a:lnTo>
                    <a:pt x="221780" y="259397"/>
                  </a:lnTo>
                  <a:lnTo>
                    <a:pt x="221780" y="213817"/>
                  </a:lnTo>
                  <a:close/>
                </a:path>
                <a:path w="1034415" h="342900">
                  <a:moveTo>
                    <a:pt x="327914" y="248678"/>
                  </a:moveTo>
                  <a:lnTo>
                    <a:pt x="302971" y="248678"/>
                  </a:lnTo>
                  <a:lnTo>
                    <a:pt x="285534" y="295478"/>
                  </a:lnTo>
                  <a:lnTo>
                    <a:pt x="280441" y="311099"/>
                  </a:lnTo>
                  <a:lnTo>
                    <a:pt x="275437" y="295478"/>
                  </a:lnTo>
                  <a:lnTo>
                    <a:pt x="258178" y="248678"/>
                  </a:lnTo>
                  <a:lnTo>
                    <a:pt x="232714" y="248678"/>
                  </a:lnTo>
                  <a:lnTo>
                    <a:pt x="269646" y="340360"/>
                  </a:lnTo>
                  <a:lnTo>
                    <a:pt x="291490" y="340360"/>
                  </a:lnTo>
                  <a:lnTo>
                    <a:pt x="327914" y="248678"/>
                  </a:lnTo>
                  <a:close/>
                </a:path>
                <a:path w="1034415" h="342900">
                  <a:moveTo>
                    <a:pt x="417436" y="301510"/>
                  </a:moveTo>
                  <a:lnTo>
                    <a:pt x="416928" y="288467"/>
                  </a:lnTo>
                  <a:lnTo>
                    <a:pt x="416598" y="286664"/>
                  </a:lnTo>
                  <a:lnTo>
                    <a:pt x="414870" y="277228"/>
                  </a:lnTo>
                  <a:lnTo>
                    <a:pt x="393357" y="250685"/>
                  </a:lnTo>
                  <a:lnTo>
                    <a:pt x="393357" y="286664"/>
                  </a:lnTo>
                  <a:lnTo>
                    <a:pt x="357111" y="286664"/>
                  </a:lnTo>
                  <a:lnTo>
                    <a:pt x="370014" y="265176"/>
                  </a:lnTo>
                  <a:lnTo>
                    <a:pt x="380263" y="265176"/>
                  </a:lnTo>
                  <a:lnTo>
                    <a:pt x="384695" y="267093"/>
                  </a:lnTo>
                  <a:lnTo>
                    <a:pt x="384556" y="267093"/>
                  </a:lnTo>
                  <a:lnTo>
                    <a:pt x="391375" y="274307"/>
                  </a:lnTo>
                  <a:lnTo>
                    <a:pt x="393179" y="279641"/>
                  </a:lnTo>
                  <a:lnTo>
                    <a:pt x="393293" y="284441"/>
                  </a:lnTo>
                  <a:lnTo>
                    <a:pt x="393357" y="286664"/>
                  </a:lnTo>
                  <a:lnTo>
                    <a:pt x="393357" y="250685"/>
                  </a:lnTo>
                  <a:lnTo>
                    <a:pt x="392137" y="249999"/>
                  </a:lnTo>
                  <a:lnTo>
                    <a:pt x="383527" y="247459"/>
                  </a:lnTo>
                  <a:lnTo>
                    <a:pt x="373849" y="246608"/>
                  </a:lnTo>
                  <a:lnTo>
                    <a:pt x="364718" y="247459"/>
                  </a:lnTo>
                  <a:lnTo>
                    <a:pt x="365010" y="247459"/>
                  </a:lnTo>
                  <a:lnTo>
                    <a:pt x="357200" y="249847"/>
                  </a:lnTo>
                  <a:lnTo>
                    <a:pt x="332536" y="284441"/>
                  </a:lnTo>
                  <a:lnTo>
                    <a:pt x="331800" y="295211"/>
                  </a:lnTo>
                  <a:lnTo>
                    <a:pt x="332359" y="304342"/>
                  </a:lnTo>
                  <a:lnTo>
                    <a:pt x="355447" y="338531"/>
                  </a:lnTo>
                  <a:lnTo>
                    <a:pt x="376262" y="342430"/>
                  </a:lnTo>
                  <a:lnTo>
                    <a:pt x="383489" y="341998"/>
                  </a:lnTo>
                  <a:lnTo>
                    <a:pt x="412889" y="324294"/>
                  </a:lnTo>
                  <a:lnTo>
                    <a:pt x="413042" y="324091"/>
                  </a:lnTo>
                  <a:lnTo>
                    <a:pt x="416140" y="315239"/>
                  </a:lnTo>
                  <a:lnTo>
                    <a:pt x="391985" y="311188"/>
                  </a:lnTo>
                  <a:lnTo>
                    <a:pt x="390652" y="315785"/>
                  </a:lnTo>
                  <a:lnTo>
                    <a:pt x="388696" y="319125"/>
                  </a:lnTo>
                  <a:lnTo>
                    <a:pt x="383514" y="323265"/>
                  </a:lnTo>
                  <a:lnTo>
                    <a:pt x="380326" y="324294"/>
                  </a:lnTo>
                  <a:lnTo>
                    <a:pt x="370941" y="324294"/>
                  </a:lnTo>
                  <a:lnTo>
                    <a:pt x="356666" y="301510"/>
                  </a:lnTo>
                  <a:lnTo>
                    <a:pt x="417436" y="301510"/>
                  </a:lnTo>
                  <a:close/>
                </a:path>
                <a:path w="1034415" h="342900">
                  <a:moveTo>
                    <a:pt x="494842" y="251193"/>
                  </a:moveTo>
                  <a:lnTo>
                    <a:pt x="489712" y="248132"/>
                  </a:lnTo>
                  <a:lnTo>
                    <a:pt x="484390" y="246608"/>
                  </a:lnTo>
                  <a:lnTo>
                    <a:pt x="474954" y="246608"/>
                  </a:lnTo>
                  <a:lnTo>
                    <a:pt x="471462" y="247586"/>
                  </a:lnTo>
                  <a:lnTo>
                    <a:pt x="465302" y="251510"/>
                  </a:lnTo>
                  <a:lnTo>
                    <a:pt x="461835" y="255562"/>
                  </a:lnTo>
                  <a:lnTo>
                    <a:pt x="457974" y="261721"/>
                  </a:lnTo>
                  <a:lnTo>
                    <a:pt x="457974" y="248678"/>
                  </a:lnTo>
                  <a:lnTo>
                    <a:pt x="435457" y="248678"/>
                  </a:lnTo>
                  <a:lnTo>
                    <a:pt x="435457" y="340360"/>
                  </a:lnTo>
                  <a:lnTo>
                    <a:pt x="459701" y="340360"/>
                  </a:lnTo>
                  <a:lnTo>
                    <a:pt x="459828" y="301358"/>
                  </a:lnTo>
                  <a:lnTo>
                    <a:pt x="460209" y="292671"/>
                  </a:lnTo>
                  <a:lnTo>
                    <a:pt x="472541" y="268363"/>
                  </a:lnTo>
                  <a:lnTo>
                    <a:pt x="479450" y="268363"/>
                  </a:lnTo>
                  <a:lnTo>
                    <a:pt x="483247" y="269697"/>
                  </a:lnTo>
                  <a:lnTo>
                    <a:pt x="487337" y="272351"/>
                  </a:lnTo>
                  <a:lnTo>
                    <a:pt x="494842" y="251193"/>
                  </a:lnTo>
                  <a:close/>
                </a:path>
                <a:path w="1034415" h="342900">
                  <a:moveTo>
                    <a:pt x="550379" y="338810"/>
                  </a:moveTo>
                  <a:lnTo>
                    <a:pt x="548309" y="319976"/>
                  </a:lnTo>
                  <a:lnTo>
                    <a:pt x="544042" y="321538"/>
                  </a:lnTo>
                  <a:lnTo>
                    <a:pt x="540791" y="322313"/>
                  </a:lnTo>
                  <a:lnTo>
                    <a:pt x="536943" y="322313"/>
                  </a:lnTo>
                  <a:lnTo>
                    <a:pt x="535571" y="321919"/>
                  </a:lnTo>
                  <a:lnTo>
                    <a:pt x="533323" y="320306"/>
                  </a:lnTo>
                  <a:lnTo>
                    <a:pt x="532612" y="319290"/>
                  </a:lnTo>
                  <a:lnTo>
                    <a:pt x="531977" y="316801"/>
                  </a:lnTo>
                  <a:lnTo>
                    <a:pt x="531812" y="312445"/>
                  </a:lnTo>
                  <a:lnTo>
                    <a:pt x="531812" y="268020"/>
                  </a:lnTo>
                  <a:lnTo>
                    <a:pt x="548398" y="268020"/>
                  </a:lnTo>
                  <a:lnTo>
                    <a:pt x="548398" y="248678"/>
                  </a:lnTo>
                  <a:lnTo>
                    <a:pt x="531812" y="248678"/>
                  </a:lnTo>
                  <a:lnTo>
                    <a:pt x="531812" y="216306"/>
                  </a:lnTo>
                  <a:lnTo>
                    <a:pt x="507479" y="230466"/>
                  </a:lnTo>
                  <a:lnTo>
                    <a:pt x="507479" y="248678"/>
                  </a:lnTo>
                  <a:lnTo>
                    <a:pt x="496341" y="248678"/>
                  </a:lnTo>
                  <a:lnTo>
                    <a:pt x="496341" y="268020"/>
                  </a:lnTo>
                  <a:lnTo>
                    <a:pt x="507479" y="268020"/>
                  </a:lnTo>
                  <a:lnTo>
                    <a:pt x="507479" y="316560"/>
                  </a:lnTo>
                  <a:lnTo>
                    <a:pt x="507733" y="322262"/>
                  </a:lnTo>
                  <a:lnTo>
                    <a:pt x="526846" y="342430"/>
                  </a:lnTo>
                  <a:lnTo>
                    <a:pt x="538353" y="342430"/>
                  </a:lnTo>
                  <a:lnTo>
                    <a:pt x="544741" y="341223"/>
                  </a:lnTo>
                  <a:lnTo>
                    <a:pt x="550379" y="338810"/>
                  </a:lnTo>
                  <a:close/>
                </a:path>
                <a:path w="1034415" h="342900">
                  <a:moveTo>
                    <a:pt x="591235" y="248678"/>
                  </a:moveTo>
                  <a:lnTo>
                    <a:pt x="566991" y="248678"/>
                  </a:lnTo>
                  <a:lnTo>
                    <a:pt x="566991" y="340360"/>
                  </a:lnTo>
                  <a:lnTo>
                    <a:pt x="591235" y="340360"/>
                  </a:lnTo>
                  <a:lnTo>
                    <a:pt x="591235" y="248678"/>
                  </a:lnTo>
                  <a:close/>
                </a:path>
                <a:path w="1034415" h="342900">
                  <a:moveTo>
                    <a:pt x="591235" y="213817"/>
                  </a:moveTo>
                  <a:lnTo>
                    <a:pt x="566991" y="213817"/>
                  </a:lnTo>
                  <a:lnTo>
                    <a:pt x="566991" y="236258"/>
                  </a:lnTo>
                  <a:lnTo>
                    <a:pt x="591235" y="236258"/>
                  </a:lnTo>
                  <a:lnTo>
                    <a:pt x="591235" y="213817"/>
                  </a:lnTo>
                  <a:close/>
                </a:path>
                <a:path w="1034415" h="342900">
                  <a:moveTo>
                    <a:pt x="680808" y="303987"/>
                  </a:moveTo>
                  <a:lnTo>
                    <a:pt x="646163" y="282867"/>
                  </a:lnTo>
                  <a:lnTo>
                    <a:pt x="633234" y="279933"/>
                  </a:lnTo>
                  <a:lnTo>
                    <a:pt x="625678" y="277660"/>
                  </a:lnTo>
                  <a:lnTo>
                    <a:pt x="621893" y="274828"/>
                  </a:lnTo>
                  <a:lnTo>
                    <a:pt x="621080" y="273367"/>
                  </a:lnTo>
                  <a:lnTo>
                    <a:pt x="621080" y="269621"/>
                  </a:lnTo>
                  <a:lnTo>
                    <a:pt x="621995" y="267982"/>
                  </a:lnTo>
                  <a:lnTo>
                    <a:pt x="626618" y="264934"/>
                  </a:lnTo>
                  <a:lnTo>
                    <a:pt x="631177" y="264045"/>
                  </a:lnTo>
                  <a:lnTo>
                    <a:pt x="642632" y="264045"/>
                  </a:lnTo>
                  <a:lnTo>
                    <a:pt x="646531" y="264998"/>
                  </a:lnTo>
                  <a:lnTo>
                    <a:pt x="652005" y="268795"/>
                  </a:lnTo>
                  <a:lnTo>
                    <a:pt x="653846" y="271538"/>
                  </a:lnTo>
                  <a:lnTo>
                    <a:pt x="654824" y="275094"/>
                  </a:lnTo>
                  <a:lnTo>
                    <a:pt x="677710" y="270865"/>
                  </a:lnTo>
                  <a:lnTo>
                    <a:pt x="645934" y="247002"/>
                  </a:lnTo>
                  <a:lnTo>
                    <a:pt x="637146" y="246608"/>
                  </a:lnTo>
                  <a:lnTo>
                    <a:pt x="627900" y="247129"/>
                  </a:lnTo>
                  <a:lnTo>
                    <a:pt x="598563" y="266814"/>
                  </a:lnTo>
                  <a:lnTo>
                    <a:pt x="598563" y="283552"/>
                  </a:lnTo>
                  <a:lnTo>
                    <a:pt x="633298" y="304038"/>
                  </a:lnTo>
                  <a:lnTo>
                    <a:pt x="650836" y="308178"/>
                  </a:lnTo>
                  <a:lnTo>
                    <a:pt x="653542" y="309245"/>
                  </a:lnTo>
                  <a:lnTo>
                    <a:pt x="655891" y="311607"/>
                  </a:lnTo>
                  <a:lnTo>
                    <a:pt x="656475" y="313131"/>
                  </a:lnTo>
                  <a:lnTo>
                    <a:pt x="656475" y="317677"/>
                  </a:lnTo>
                  <a:lnTo>
                    <a:pt x="655408" y="319836"/>
                  </a:lnTo>
                  <a:lnTo>
                    <a:pt x="650113" y="323748"/>
                  </a:lnTo>
                  <a:lnTo>
                    <a:pt x="645388" y="324904"/>
                  </a:lnTo>
                  <a:lnTo>
                    <a:pt x="633425" y="324904"/>
                  </a:lnTo>
                  <a:lnTo>
                    <a:pt x="628992" y="323684"/>
                  </a:lnTo>
                  <a:lnTo>
                    <a:pt x="622668" y="318782"/>
                  </a:lnTo>
                  <a:lnTo>
                    <a:pt x="620560" y="315201"/>
                  </a:lnTo>
                  <a:lnTo>
                    <a:pt x="619531" y="310489"/>
                  </a:lnTo>
                  <a:lnTo>
                    <a:pt x="595185" y="314198"/>
                  </a:lnTo>
                  <a:lnTo>
                    <a:pt x="630250" y="341960"/>
                  </a:lnTo>
                  <a:lnTo>
                    <a:pt x="639127" y="342430"/>
                  </a:lnTo>
                  <a:lnTo>
                    <a:pt x="648804" y="341871"/>
                  </a:lnTo>
                  <a:lnTo>
                    <a:pt x="680808" y="320103"/>
                  </a:lnTo>
                  <a:lnTo>
                    <a:pt x="680808" y="303987"/>
                  </a:lnTo>
                  <a:close/>
                </a:path>
                <a:path w="1034415" h="342900">
                  <a:moveTo>
                    <a:pt x="713409" y="248678"/>
                  </a:moveTo>
                  <a:lnTo>
                    <a:pt x="689152" y="248678"/>
                  </a:lnTo>
                  <a:lnTo>
                    <a:pt x="689152" y="340360"/>
                  </a:lnTo>
                  <a:lnTo>
                    <a:pt x="713409" y="340360"/>
                  </a:lnTo>
                  <a:lnTo>
                    <a:pt x="713409" y="248678"/>
                  </a:lnTo>
                  <a:close/>
                </a:path>
                <a:path w="1034415" h="342900">
                  <a:moveTo>
                    <a:pt x="713409" y="213817"/>
                  </a:moveTo>
                  <a:lnTo>
                    <a:pt x="689152" y="213817"/>
                  </a:lnTo>
                  <a:lnTo>
                    <a:pt x="689152" y="236258"/>
                  </a:lnTo>
                  <a:lnTo>
                    <a:pt x="713409" y="236258"/>
                  </a:lnTo>
                  <a:lnTo>
                    <a:pt x="713409" y="213817"/>
                  </a:lnTo>
                  <a:close/>
                </a:path>
                <a:path w="1034415" h="342900">
                  <a:moveTo>
                    <a:pt x="1033805" y="0"/>
                  </a:moveTo>
                  <a:lnTo>
                    <a:pt x="1008253" y="0"/>
                  </a:lnTo>
                  <a:lnTo>
                    <a:pt x="1008253" y="50800"/>
                  </a:lnTo>
                  <a:lnTo>
                    <a:pt x="958189" y="50800"/>
                  </a:lnTo>
                  <a:lnTo>
                    <a:pt x="958189" y="0"/>
                  </a:lnTo>
                  <a:lnTo>
                    <a:pt x="932637" y="0"/>
                  </a:lnTo>
                  <a:lnTo>
                    <a:pt x="932637" y="50800"/>
                  </a:lnTo>
                  <a:lnTo>
                    <a:pt x="932637" y="71120"/>
                  </a:lnTo>
                  <a:lnTo>
                    <a:pt x="932637" y="127000"/>
                  </a:lnTo>
                  <a:lnTo>
                    <a:pt x="958189" y="127000"/>
                  </a:lnTo>
                  <a:lnTo>
                    <a:pt x="958189" y="71120"/>
                  </a:lnTo>
                  <a:lnTo>
                    <a:pt x="1008253" y="71120"/>
                  </a:lnTo>
                  <a:lnTo>
                    <a:pt x="1008253" y="127000"/>
                  </a:lnTo>
                  <a:lnTo>
                    <a:pt x="1033805" y="127000"/>
                  </a:lnTo>
                  <a:lnTo>
                    <a:pt x="1033805" y="71120"/>
                  </a:lnTo>
                  <a:lnTo>
                    <a:pt x="1033805" y="50800"/>
                  </a:lnTo>
                  <a:lnTo>
                    <a:pt x="103380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701481" y="3830802"/>
              <a:ext cx="187909" cy="130949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703667" y="4710265"/>
              <a:ext cx="1452714" cy="378269"/>
            </a:xfrm>
            <a:prstGeom prst="rect">
              <a:avLst/>
            </a:prstGeom>
          </p:spPr>
        </p:pic>
      </p:grpSp>
      <p:grpSp>
        <p:nvGrpSpPr>
          <p:cNvPr id="91" name="object 91"/>
          <p:cNvGrpSpPr/>
          <p:nvPr/>
        </p:nvGrpSpPr>
        <p:grpSpPr>
          <a:xfrm>
            <a:off x="9759695" y="2170176"/>
            <a:ext cx="2009139" cy="3352800"/>
            <a:chOff x="9759695" y="2170176"/>
            <a:chExt cx="2009139" cy="3352800"/>
          </a:xfrm>
        </p:grpSpPr>
        <p:sp>
          <p:nvSpPr>
            <p:cNvPr id="92" name="object 92"/>
            <p:cNvSpPr/>
            <p:nvPr/>
          </p:nvSpPr>
          <p:spPr>
            <a:xfrm>
              <a:off x="976731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1938527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3282696"/>
                  </a:lnTo>
                  <a:lnTo>
                    <a:pt x="4304" y="3304073"/>
                  </a:lnTo>
                  <a:lnTo>
                    <a:pt x="16049" y="3321510"/>
                  </a:lnTo>
                  <a:lnTo>
                    <a:pt x="33486" y="3333255"/>
                  </a:lnTo>
                  <a:lnTo>
                    <a:pt x="54864" y="3337560"/>
                  </a:lnTo>
                  <a:lnTo>
                    <a:pt x="1938527" y="3337560"/>
                  </a:lnTo>
                  <a:lnTo>
                    <a:pt x="1959905" y="3333255"/>
                  </a:lnTo>
                  <a:lnTo>
                    <a:pt x="1977342" y="3321510"/>
                  </a:lnTo>
                  <a:lnTo>
                    <a:pt x="1989087" y="3304073"/>
                  </a:lnTo>
                  <a:lnTo>
                    <a:pt x="1993392" y="3282696"/>
                  </a:lnTo>
                  <a:lnTo>
                    <a:pt x="1993392" y="54863"/>
                  </a:lnTo>
                  <a:lnTo>
                    <a:pt x="1989087" y="33486"/>
                  </a:lnTo>
                  <a:lnTo>
                    <a:pt x="1977342" y="16049"/>
                  </a:lnTo>
                  <a:lnTo>
                    <a:pt x="1959905" y="430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/>
            <p:cNvSpPr/>
            <p:nvPr/>
          </p:nvSpPr>
          <p:spPr>
            <a:xfrm>
              <a:off x="9767315" y="2177796"/>
              <a:ext cx="1993900" cy="3337560"/>
            </a:xfrm>
            <a:custGeom>
              <a:avLst/>
              <a:gdLst/>
              <a:ahLst/>
              <a:cxnLst/>
              <a:rect l="l" t="t" r="r" b="b"/>
              <a:pathLst>
                <a:path w="1993900" h="3337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38527" y="0"/>
                  </a:lnTo>
                  <a:lnTo>
                    <a:pt x="1959905" y="4304"/>
                  </a:lnTo>
                  <a:lnTo>
                    <a:pt x="1977342" y="16049"/>
                  </a:lnTo>
                  <a:lnTo>
                    <a:pt x="1989087" y="33486"/>
                  </a:lnTo>
                  <a:lnTo>
                    <a:pt x="1993392" y="54863"/>
                  </a:lnTo>
                  <a:lnTo>
                    <a:pt x="1993392" y="3282696"/>
                  </a:lnTo>
                  <a:lnTo>
                    <a:pt x="1989087" y="3304073"/>
                  </a:lnTo>
                  <a:lnTo>
                    <a:pt x="1977342" y="3321510"/>
                  </a:lnTo>
                  <a:lnTo>
                    <a:pt x="1959905" y="3333255"/>
                  </a:lnTo>
                  <a:lnTo>
                    <a:pt x="1938527" y="3337560"/>
                  </a:lnTo>
                  <a:lnTo>
                    <a:pt x="54864" y="3337560"/>
                  </a:lnTo>
                  <a:lnTo>
                    <a:pt x="33486" y="3333255"/>
                  </a:lnTo>
                  <a:lnTo>
                    <a:pt x="16049" y="3321510"/>
                  </a:lnTo>
                  <a:lnTo>
                    <a:pt x="4304" y="3304073"/>
                  </a:lnTo>
                  <a:lnTo>
                    <a:pt x="0" y="3282696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1042415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0323" y="3172"/>
                  </a:lnTo>
                  <a:lnTo>
                    <a:pt x="255102" y="12412"/>
                  </a:lnTo>
                  <a:lnTo>
                    <a:pt x="212222" y="27306"/>
                  </a:lnTo>
                  <a:lnTo>
                    <a:pt x="172099" y="47441"/>
                  </a:lnTo>
                  <a:lnTo>
                    <a:pt x="135144" y="72402"/>
                  </a:lnTo>
                  <a:lnTo>
                    <a:pt x="101774" y="101774"/>
                  </a:lnTo>
                  <a:lnTo>
                    <a:pt x="72402" y="135144"/>
                  </a:lnTo>
                  <a:lnTo>
                    <a:pt x="47441" y="172099"/>
                  </a:lnTo>
                  <a:lnTo>
                    <a:pt x="27306" y="212222"/>
                  </a:lnTo>
                  <a:lnTo>
                    <a:pt x="12412" y="255102"/>
                  </a:lnTo>
                  <a:lnTo>
                    <a:pt x="3172" y="300323"/>
                  </a:lnTo>
                  <a:lnTo>
                    <a:pt x="0" y="347472"/>
                  </a:lnTo>
                  <a:lnTo>
                    <a:pt x="3172" y="394620"/>
                  </a:lnTo>
                  <a:lnTo>
                    <a:pt x="12412" y="439841"/>
                  </a:lnTo>
                  <a:lnTo>
                    <a:pt x="27306" y="482721"/>
                  </a:lnTo>
                  <a:lnTo>
                    <a:pt x="47441" y="522844"/>
                  </a:lnTo>
                  <a:lnTo>
                    <a:pt x="72402" y="559799"/>
                  </a:lnTo>
                  <a:lnTo>
                    <a:pt x="101774" y="593169"/>
                  </a:lnTo>
                  <a:lnTo>
                    <a:pt x="135144" y="622541"/>
                  </a:lnTo>
                  <a:lnTo>
                    <a:pt x="172099" y="647502"/>
                  </a:lnTo>
                  <a:lnTo>
                    <a:pt x="212222" y="667637"/>
                  </a:lnTo>
                  <a:lnTo>
                    <a:pt x="255102" y="682531"/>
                  </a:lnTo>
                  <a:lnTo>
                    <a:pt x="300323" y="691771"/>
                  </a:lnTo>
                  <a:lnTo>
                    <a:pt x="347472" y="694944"/>
                  </a:lnTo>
                  <a:lnTo>
                    <a:pt x="394620" y="691771"/>
                  </a:lnTo>
                  <a:lnTo>
                    <a:pt x="439841" y="682531"/>
                  </a:lnTo>
                  <a:lnTo>
                    <a:pt x="482721" y="667637"/>
                  </a:lnTo>
                  <a:lnTo>
                    <a:pt x="522844" y="647502"/>
                  </a:lnTo>
                  <a:lnTo>
                    <a:pt x="559799" y="622541"/>
                  </a:lnTo>
                  <a:lnTo>
                    <a:pt x="593169" y="593169"/>
                  </a:lnTo>
                  <a:lnTo>
                    <a:pt x="622541" y="559799"/>
                  </a:lnTo>
                  <a:lnTo>
                    <a:pt x="647502" y="522844"/>
                  </a:lnTo>
                  <a:lnTo>
                    <a:pt x="667637" y="482721"/>
                  </a:lnTo>
                  <a:lnTo>
                    <a:pt x="682531" y="439841"/>
                  </a:lnTo>
                  <a:lnTo>
                    <a:pt x="691771" y="394620"/>
                  </a:lnTo>
                  <a:lnTo>
                    <a:pt x="694944" y="347472"/>
                  </a:lnTo>
                  <a:lnTo>
                    <a:pt x="691771" y="300323"/>
                  </a:lnTo>
                  <a:lnTo>
                    <a:pt x="682531" y="255102"/>
                  </a:lnTo>
                  <a:lnTo>
                    <a:pt x="667637" y="212222"/>
                  </a:lnTo>
                  <a:lnTo>
                    <a:pt x="647502" y="172099"/>
                  </a:lnTo>
                  <a:lnTo>
                    <a:pt x="622541" y="135144"/>
                  </a:lnTo>
                  <a:lnTo>
                    <a:pt x="593169" y="101774"/>
                  </a:lnTo>
                  <a:lnTo>
                    <a:pt x="559799" y="72402"/>
                  </a:lnTo>
                  <a:lnTo>
                    <a:pt x="522844" y="47441"/>
                  </a:lnTo>
                  <a:lnTo>
                    <a:pt x="482721" y="27306"/>
                  </a:lnTo>
                  <a:lnTo>
                    <a:pt x="439841" y="12412"/>
                  </a:lnTo>
                  <a:lnTo>
                    <a:pt x="394620" y="3172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/>
            <p:cNvSpPr/>
            <p:nvPr/>
          </p:nvSpPr>
          <p:spPr>
            <a:xfrm>
              <a:off x="10424159" y="25420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472"/>
                  </a:moveTo>
                  <a:lnTo>
                    <a:pt x="3172" y="300323"/>
                  </a:lnTo>
                  <a:lnTo>
                    <a:pt x="12412" y="255102"/>
                  </a:lnTo>
                  <a:lnTo>
                    <a:pt x="27306" y="212222"/>
                  </a:lnTo>
                  <a:lnTo>
                    <a:pt x="47441" y="172099"/>
                  </a:lnTo>
                  <a:lnTo>
                    <a:pt x="72402" y="135144"/>
                  </a:lnTo>
                  <a:lnTo>
                    <a:pt x="101774" y="101774"/>
                  </a:lnTo>
                  <a:lnTo>
                    <a:pt x="135144" y="72402"/>
                  </a:lnTo>
                  <a:lnTo>
                    <a:pt x="172099" y="47441"/>
                  </a:lnTo>
                  <a:lnTo>
                    <a:pt x="212222" y="27306"/>
                  </a:lnTo>
                  <a:lnTo>
                    <a:pt x="255102" y="12412"/>
                  </a:lnTo>
                  <a:lnTo>
                    <a:pt x="300323" y="3172"/>
                  </a:lnTo>
                  <a:lnTo>
                    <a:pt x="347472" y="0"/>
                  </a:lnTo>
                  <a:lnTo>
                    <a:pt x="394620" y="3172"/>
                  </a:lnTo>
                  <a:lnTo>
                    <a:pt x="439841" y="12412"/>
                  </a:lnTo>
                  <a:lnTo>
                    <a:pt x="482721" y="27306"/>
                  </a:lnTo>
                  <a:lnTo>
                    <a:pt x="522844" y="47441"/>
                  </a:lnTo>
                  <a:lnTo>
                    <a:pt x="559799" y="72402"/>
                  </a:lnTo>
                  <a:lnTo>
                    <a:pt x="593169" y="101774"/>
                  </a:lnTo>
                  <a:lnTo>
                    <a:pt x="622541" y="135144"/>
                  </a:lnTo>
                  <a:lnTo>
                    <a:pt x="647502" y="172099"/>
                  </a:lnTo>
                  <a:lnTo>
                    <a:pt x="667637" y="212222"/>
                  </a:lnTo>
                  <a:lnTo>
                    <a:pt x="682531" y="255102"/>
                  </a:lnTo>
                  <a:lnTo>
                    <a:pt x="691771" y="300323"/>
                  </a:lnTo>
                  <a:lnTo>
                    <a:pt x="694944" y="347472"/>
                  </a:lnTo>
                  <a:lnTo>
                    <a:pt x="691771" y="394620"/>
                  </a:lnTo>
                  <a:lnTo>
                    <a:pt x="682531" y="439841"/>
                  </a:lnTo>
                  <a:lnTo>
                    <a:pt x="667637" y="482721"/>
                  </a:lnTo>
                  <a:lnTo>
                    <a:pt x="647502" y="522844"/>
                  </a:lnTo>
                  <a:lnTo>
                    <a:pt x="622541" y="559799"/>
                  </a:lnTo>
                  <a:lnTo>
                    <a:pt x="593169" y="593169"/>
                  </a:lnTo>
                  <a:lnTo>
                    <a:pt x="559799" y="622541"/>
                  </a:lnTo>
                  <a:lnTo>
                    <a:pt x="522844" y="647502"/>
                  </a:lnTo>
                  <a:lnTo>
                    <a:pt x="482721" y="667637"/>
                  </a:lnTo>
                  <a:lnTo>
                    <a:pt x="439841" y="682531"/>
                  </a:lnTo>
                  <a:lnTo>
                    <a:pt x="394620" y="691771"/>
                  </a:lnTo>
                  <a:lnTo>
                    <a:pt x="347472" y="694944"/>
                  </a:lnTo>
                  <a:lnTo>
                    <a:pt x="300323" y="691771"/>
                  </a:lnTo>
                  <a:lnTo>
                    <a:pt x="255102" y="682531"/>
                  </a:lnTo>
                  <a:lnTo>
                    <a:pt x="212222" y="667637"/>
                  </a:lnTo>
                  <a:lnTo>
                    <a:pt x="172099" y="647502"/>
                  </a:lnTo>
                  <a:lnTo>
                    <a:pt x="135144" y="622541"/>
                  </a:lnTo>
                  <a:lnTo>
                    <a:pt x="101774" y="593169"/>
                  </a:lnTo>
                  <a:lnTo>
                    <a:pt x="72402" y="559799"/>
                  </a:lnTo>
                  <a:lnTo>
                    <a:pt x="47441" y="522844"/>
                  </a:lnTo>
                  <a:lnTo>
                    <a:pt x="27306" y="482721"/>
                  </a:lnTo>
                  <a:lnTo>
                    <a:pt x="12412" y="439841"/>
                  </a:lnTo>
                  <a:lnTo>
                    <a:pt x="3172" y="394620"/>
                  </a:lnTo>
                  <a:lnTo>
                    <a:pt x="0" y="347472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591799" y="2709697"/>
              <a:ext cx="359651" cy="359651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0945368" y="3584651"/>
              <a:ext cx="24765" cy="127000"/>
            </a:xfrm>
            <a:custGeom>
              <a:avLst/>
              <a:gdLst/>
              <a:ahLst/>
              <a:cxnLst/>
              <a:rect l="l" t="t" r="r" b="b"/>
              <a:pathLst>
                <a:path w="24765" h="127000">
                  <a:moveTo>
                    <a:pt x="24257" y="34861"/>
                  </a:moveTo>
                  <a:lnTo>
                    <a:pt x="0" y="34861"/>
                  </a:lnTo>
                  <a:lnTo>
                    <a:pt x="0" y="126542"/>
                  </a:lnTo>
                  <a:lnTo>
                    <a:pt x="24257" y="126542"/>
                  </a:lnTo>
                  <a:lnTo>
                    <a:pt x="24257" y="34861"/>
                  </a:lnTo>
                  <a:close/>
                </a:path>
                <a:path w="24765" h="127000">
                  <a:moveTo>
                    <a:pt x="24257" y="0"/>
                  </a:moveTo>
                  <a:lnTo>
                    <a:pt x="0" y="0"/>
                  </a:lnTo>
                  <a:lnTo>
                    <a:pt x="0" y="22440"/>
                  </a:lnTo>
                  <a:lnTo>
                    <a:pt x="24257" y="22440"/>
                  </a:lnTo>
                  <a:lnTo>
                    <a:pt x="2425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991125" y="3617442"/>
              <a:ext cx="187896" cy="13094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354119" y="3584651"/>
              <a:ext cx="785215" cy="34213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021125" y="4708779"/>
              <a:ext cx="1483880" cy="379755"/>
            </a:xfrm>
            <a:prstGeom prst="rect">
              <a:avLst/>
            </a:prstGeom>
          </p:spPr>
        </p:pic>
      </p:grpSp>
      <p:sp>
        <p:nvSpPr>
          <p:cNvPr id="103" name="object 103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2" name="object 102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1494375" y="6472894"/>
            <a:ext cx="90017" cy="646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5308" y="478516"/>
            <a:ext cx="450215" cy="84455"/>
            <a:chOff x="625308" y="478516"/>
            <a:chExt cx="450215" cy="84455"/>
          </a:xfrm>
        </p:grpSpPr>
        <p:sp>
          <p:nvSpPr>
            <p:cNvPr id="3" name="object 3"/>
            <p:cNvSpPr/>
            <p:nvPr/>
          </p:nvSpPr>
          <p:spPr>
            <a:xfrm>
              <a:off x="626965" y="480187"/>
              <a:ext cx="47625" cy="80645"/>
            </a:xfrm>
            <a:custGeom>
              <a:avLst/>
              <a:gdLst/>
              <a:ahLst/>
              <a:cxnLst/>
              <a:rect l="l" t="t" r="r" b="b"/>
              <a:pathLst>
                <a:path w="47625" h="80645">
                  <a:moveTo>
                    <a:pt x="34886" y="0"/>
                  </a:moveTo>
                  <a:lnTo>
                    <a:pt x="26885" y="0"/>
                  </a:lnTo>
                  <a:lnTo>
                    <a:pt x="16536" y="1600"/>
                  </a:lnTo>
                  <a:lnTo>
                    <a:pt x="8564" y="6035"/>
                  </a:lnTo>
                  <a:lnTo>
                    <a:pt x="3438" y="12751"/>
                  </a:lnTo>
                  <a:lnTo>
                    <a:pt x="1625" y="21196"/>
                  </a:lnTo>
                  <a:lnTo>
                    <a:pt x="3056" y="28664"/>
                  </a:lnTo>
                  <a:lnTo>
                    <a:pt x="7161" y="34697"/>
                  </a:lnTo>
                  <a:lnTo>
                    <a:pt x="13653" y="39514"/>
                  </a:lnTo>
                  <a:lnTo>
                    <a:pt x="22250" y="43332"/>
                  </a:lnTo>
                  <a:lnTo>
                    <a:pt x="32804" y="47383"/>
                  </a:lnTo>
                  <a:lnTo>
                    <a:pt x="36969" y="51549"/>
                  </a:lnTo>
                  <a:lnTo>
                    <a:pt x="36969" y="66751"/>
                  </a:lnTo>
                  <a:lnTo>
                    <a:pt x="30937" y="72186"/>
                  </a:lnTo>
                  <a:lnTo>
                    <a:pt x="13677" y="72186"/>
                  </a:lnTo>
                  <a:lnTo>
                    <a:pt x="7061" y="69875"/>
                  </a:lnTo>
                  <a:lnTo>
                    <a:pt x="2552" y="67094"/>
                  </a:lnTo>
                  <a:lnTo>
                    <a:pt x="0" y="75552"/>
                  </a:lnTo>
                  <a:lnTo>
                    <a:pt x="4178" y="78333"/>
                  </a:lnTo>
                  <a:lnTo>
                    <a:pt x="12395" y="80530"/>
                  </a:lnTo>
                  <a:lnTo>
                    <a:pt x="19939" y="80530"/>
                  </a:lnTo>
                  <a:lnTo>
                    <a:pt x="31980" y="78713"/>
                  </a:lnTo>
                  <a:lnTo>
                    <a:pt x="40516" y="73810"/>
                  </a:lnTo>
                  <a:lnTo>
                    <a:pt x="45599" y="66648"/>
                  </a:lnTo>
                  <a:lnTo>
                    <a:pt x="47282" y="58051"/>
                  </a:lnTo>
                  <a:lnTo>
                    <a:pt x="46025" y="50345"/>
                  </a:lnTo>
                  <a:lnTo>
                    <a:pt x="42271" y="44191"/>
                  </a:lnTo>
                  <a:lnTo>
                    <a:pt x="36041" y="39229"/>
                  </a:lnTo>
                  <a:lnTo>
                    <a:pt x="27355" y="35102"/>
                  </a:lnTo>
                  <a:lnTo>
                    <a:pt x="16573" y="30924"/>
                  </a:lnTo>
                  <a:lnTo>
                    <a:pt x="11823" y="27343"/>
                  </a:lnTo>
                  <a:lnTo>
                    <a:pt x="11823" y="14706"/>
                  </a:lnTo>
                  <a:lnTo>
                    <a:pt x="15887" y="8331"/>
                  </a:lnTo>
                  <a:lnTo>
                    <a:pt x="33604" y="8331"/>
                  </a:lnTo>
                  <a:lnTo>
                    <a:pt x="38823" y="10655"/>
                  </a:lnTo>
                  <a:lnTo>
                    <a:pt x="41376" y="12039"/>
                  </a:lnTo>
                  <a:lnTo>
                    <a:pt x="44145" y="3822"/>
                  </a:lnTo>
                  <a:lnTo>
                    <a:pt x="40678" y="1841"/>
                  </a:lnTo>
                  <a:lnTo>
                    <a:pt x="34886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26965" y="480187"/>
              <a:ext cx="47625" cy="80645"/>
            </a:xfrm>
            <a:custGeom>
              <a:avLst/>
              <a:gdLst/>
              <a:ahLst/>
              <a:cxnLst/>
              <a:rect l="l" t="t" r="r" b="b"/>
              <a:pathLst>
                <a:path w="47625" h="80645">
                  <a:moveTo>
                    <a:pt x="2552" y="67094"/>
                  </a:moveTo>
                  <a:lnTo>
                    <a:pt x="7061" y="69875"/>
                  </a:lnTo>
                  <a:lnTo>
                    <a:pt x="13677" y="72186"/>
                  </a:lnTo>
                  <a:lnTo>
                    <a:pt x="20637" y="72186"/>
                  </a:lnTo>
                  <a:lnTo>
                    <a:pt x="30937" y="72186"/>
                  </a:lnTo>
                  <a:lnTo>
                    <a:pt x="36969" y="66751"/>
                  </a:lnTo>
                  <a:lnTo>
                    <a:pt x="36969" y="58864"/>
                  </a:lnTo>
                  <a:lnTo>
                    <a:pt x="36969" y="51549"/>
                  </a:lnTo>
                  <a:lnTo>
                    <a:pt x="32804" y="47383"/>
                  </a:lnTo>
                  <a:lnTo>
                    <a:pt x="22250" y="43332"/>
                  </a:lnTo>
                  <a:lnTo>
                    <a:pt x="13653" y="39514"/>
                  </a:lnTo>
                  <a:lnTo>
                    <a:pt x="7161" y="34697"/>
                  </a:lnTo>
                  <a:lnTo>
                    <a:pt x="3056" y="28664"/>
                  </a:lnTo>
                  <a:lnTo>
                    <a:pt x="1625" y="21196"/>
                  </a:lnTo>
                  <a:lnTo>
                    <a:pt x="3438" y="12751"/>
                  </a:lnTo>
                  <a:lnTo>
                    <a:pt x="8564" y="6035"/>
                  </a:lnTo>
                  <a:lnTo>
                    <a:pt x="16536" y="1600"/>
                  </a:lnTo>
                  <a:lnTo>
                    <a:pt x="26885" y="0"/>
                  </a:lnTo>
                  <a:lnTo>
                    <a:pt x="34886" y="0"/>
                  </a:lnTo>
                  <a:lnTo>
                    <a:pt x="40678" y="1841"/>
                  </a:lnTo>
                  <a:lnTo>
                    <a:pt x="44145" y="3822"/>
                  </a:lnTo>
                  <a:lnTo>
                    <a:pt x="41376" y="12039"/>
                  </a:lnTo>
                  <a:lnTo>
                    <a:pt x="38823" y="10655"/>
                  </a:lnTo>
                  <a:lnTo>
                    <a:pt x="33604" y="8331"/>
                  </a:lnTo>
                  <a:lnTo>
                    <a:pt x="26543" y="8331"/>
                  </a:lnTo>
                  <a:lnTo>
                    <a:pt x="15887" y="8331"/>
                  </a:lnTo>
                  <a:lnTo>
                    <a:pt x="11823" y="14706"/>
                  </a:lnTo>
                  <a:lnTo>
                    <a:pt x="11823" y="20040"/>
                  </a:lnTo>
                  <a:lnTo>
                    <a:pt x="11823" y="27343"/>
                  </a:lnTo>
                  <a:lnTo>
                    <a:pt x="16573" y="30924"/>
                  </a:lnTo>
                  <a:lnTo>
                    <a:pt x="47282" y="58051"/>
                  </a:lnTo>
                  <a:lnTo>
                    <a:pt x="45599" y="66648"/>
                  </a:lnTo>
                  <a:lnTo>
                    <a:pt x="40516" y="73810"/>
                  </a:lnTo>
                  <a:lnTo>
                    <a:pt x="31980" y="78713"/>
                  </a:lnTo>
                  <a:lnTo>
                    <a:pt x="19939" y="80530"/>
                  </a:lnTo>
                  <a:lnTo>
                    <a:pt x="12395" y="80530"/>
                  </a:lnTo>
                  <a:lnTo>
                    <a:pt x="4178" y="78333"/>
                  </a:lnTo>
                  <a:lnTo>
                    <a:pt x="0" y="75552"/>
                  </a:lnTo>
                  <a:lnTo>
                    <a:pt x="2552" y="6709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00850" y="481444"/>
              <a:ext cx="44450" cy="78740"/>
            </a:xfrm>
            <a:custGeom>
              <a:avLst/>
              <a:gdLst/>
              <a:ahLst/>
              <a:cxnLst/>
              <a:rect l="l" t="t" r="r" b="b"/>
              <a:pathLst>
                <a:path w="44450" h="78740">
                  <a:moveTo>
                    <a:pt x="42189" y="0"/>
                  </a:moveTo>
                  <a:lnTo>
                    <a:pt x="0" y="0"/>
                  </a:lnTo>
                  <a:lnTo>
                    <a:pt x="0" y="78117"/>
                  </a:lnTo>
                  <a:lnTo>
                    <a:pt x="43916" y="78117"/>
                  </a:lnTo>
                  <a:lnTo>
                    <a:pt x="43916" y="69659"/>
                  </a:lnTo>
                  <a:lnTo>
                    <a:pt x="10083" y="69659"/>
                  </a:lnTo>
                  <a:lnTo>
                    <a:pt x="10083" y="41490"/>
                  </a:lnTo>
                  <a:lnTo>
                    <a:pt x="40449" y="41490"/>
                  </a:lnTo>
                  <a:lnTo>
                    <a:pt x="40449" y="33159"/>
                  </a:lnTo>
                  <a:lnTo>
                    <a:pt x="10083" y="33159"/>
                  </a:lnTo>
                  <a:lnTo>
                    <a:pt x="10083" y="8458"/>
                  </a:lnTo>
                  <a:lnTo>
                    <a:pt x="42189" y="8458"/>
                  </a:lnTo>
                  <a:lnTo>
                    <a:pt x="4218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0850" y="481444"/>
              <a:ext cx="44450" cy="78740"/>
            </a:xfrm>
            <a:custGeom>
              <a:avLst/>
              <a:gdLst/>
              <a:ahLst/>
              <a:cxnLst/>
              <a:rect l="l" t="t" r="r" b="b"/>
              <a:pathLst>
                <a:path w="44450" h="78740">
                  <a:moveTo>
                    <a:pt x="40449" y="41490"/>
                  </a:moveTo>
                  <a:lnTo>
                    <a:pt x="10083" y="41490"/>
                  </a:lnTo>
                  <a:lnTo>
                    <a:pt x="10083" y="69659"/>
                  </a:lnTo>
                  <a:lnTo>
                    <a:pt x="43916" y="69659"/>
                  </a:lnTo>
                  <a:lnTo>
                    <a:pt x="43916" y="78117"/>
                  </a:lnTo>
                  <a:lnTo>
                    <a:pt x="0" y="78117"/>
                  </a:lnTo>
                  <a:lnTo>
                    <a:pt x="0" y="0"/>
                  </a:lnTo>
                  <a:lnTo>
                    <a:pt x="42189" y="0"/>
                  </a:lnTo>
                  <a:lnTo>
                    <a:pt x="42189" y="8458"/>
                  </a:lnTo>
                  <a:lnTo>
                    <a:pt x="10083" y="8458"/>
                  </a:lnTo>
                  <a:lnTo>
                    <a:pt x="10083" y="33159"/>
                  </a:lnTo>
                  <a:lnTo>
                    <a:pt x="40449" y="33159"/>
                  </a:lnTo>
                  <a:lnTo>
                    <a:pt x="40449" y="41490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76956" y="480872"/>
              <a:ext cx="51435" cy="78740"/>
            </a:xfrm>
            <a:custGeom>
              <a:avLst/>
              <a:gdLst/>
              <a:ahLst/>
              <a:cxnLst/>
              <a:rect l="l" t="t" r="r" b="b"/>
              <a:pathLst>
                <a:path w="51434" h="78740">
                  <a:moveTo>
                    <a:pt x="10083" y="49250"/>
                  </a:moveTo>
                  <a:lnTo>
                    <a:pt x="0" y="49250"/>
                  </a:lnTo>
                  <a:lnTo>
                    <a:pt x="0" y="78689"/>
                  </a:lnTo>
                  <a:lnTo>
                    <a:pt x="10083" y="78689"/>
                  </a:lnTo>
                  <a:lnTo>
                    <a:pt x="10083" y="49250"/>
                  </a:lnTo>
                  <a:close/>
                </a:path>
                <a:path w="51434" h="78740">
                  <a:moveTo>
                    <a:pt x="43031" y="49250"/>
                  </a:moveTo>
                  <a:lnTo>
                    <a:pt x="32918" y="49250"/>
                  </a:lnTo>
                  <a:lnTo>
                    <a:pt x="35229" y="60032"/>
                  </a:lnTo>
                  <a:lnTo>
                    <a:pt x="37426" y="69761"/>
                  </a:lnTo>
                  <a:lnTo>
                    <a:pt x="39166" y="76479"/>
                  </a:lnTo>
                  <a:lnTo>
                    <a:pt x="40449" y="78689"/>
                  </a:lnTo>
                  <a:lnTo>
                    <a:pt x="50876" y="78689"/>
                  </a:lnTo>
                  <a:lnTo>
                    <a:pt x="49250" y="75666"/>
                  </a:lnTo>
                  <a:lnTo>
                    <a:pt x="47396" y="68148"/>
                  </a:lnTo>
                  <a:lnTo>
                    <a:pt x="44843" y="57238"/>
                  </a:lnTo>
                  <a:lnTo>
                    <a:pt x="43031" y="49250"/>
                  </a:lnTo>
                  <a:close/>
                </a:path>
                <a:path w="51434" h="78740">
                  <a:moveTo>
                    <a:pt x="32787" y="49123"/>
                  </a:moveTo>
                  <a:lnTo>
                    <a:pt x="10083" y="49123"/>
                  </a:lnTo>
                  <a:lnTo>
                    <a:pt x="32918" y="49250"/>
                  </a:lnTo>
                  <a:lnTo>
                    <a:pt x="32787" y="49123"/>
                  </a:lnTo>
                  <a:close/>
                </a:path>
                <a:path w="51434" h="78740">
                  <a:moveTo>
                    <a:pt x="30137" y="0"/>
                  </a:moveTo>
                  <a:lnTo>
                    <a:pt x="12407" y="0"/>
                  </a:lnTo>
                  <a:lnTo>
                    <a:pt x="5092" y="571"/>
                  </a:lnTo>
                  <a:lnTo>
                    <a:pt x="0" y="1612"/>
                  </a:lnTo>
                  <a:lnTo>
                    <a:pt x="0" y="49123"/>
                  </a:lnTo>
                  <a:lnTo>
                    <a:pt x="10083" y="49123"/>
                  </a:lnTo>
                  <a:lnTo>
                    <a:pt x="10083" y="44856"/>
                  </a:lnTo>
                  <a:lnTo>
                    <a:pt x="40238" y="44856"/>
                  </a:lnTo>
                  <a:lnTo>
                    <a:pt x="39408" y="43573"/>
                  </a:lnTo>
                  <a:lnTo>
                    <a:pt x="33375" y="41490"/>
                  </a:lnTo>
                  <a:lnTo>
                    <a:pt x="33375" y="41147"/>
                  </a:lnTo>
                  <a:lnTo>
                    <a:pt x="41605" y="38353"/>
                  </a:lnTo>
                  <a:lnTo>
                    <a:pt x="42702" y="37198"/>
                  </a:lnTo>
                  <a:lnTo>
                    <a:pt x="10083" y="37198"/>
                  </a:lnTo>
                  <a:lnTo>
                    <a:pt x="10083" y="8686"/>
                  </a:lnTo>
                  <a:lnTo>
                    <a:pt x="11709" y="8229"/>
                  </a:lnTo>
                  <a:lnTo>
                    <a:pt x="14406" y="7873"/>
                  </a:lnTo>
                  <a:lnTo>
                    <a:pt x="43658" y="7873"/>
                  </a:lnTo>
                  <a:lnTo>
                    <a:pt x="37083" y="1968"/>
                  </a:lnTo>
                  <a:lnTo>
                    <a:pt x="30137" y="0"/>
                  </a:lnTo>
                  <a:close/>
                </a:path>
                <a:path w="51434" h="78740">
                  <a:moveTo>
                    <a:pt x="40238" y="44856"/>
                  </a:moveTo>
                  <a:lnTo>
                    <a:pt x="19583" y="44856"/>
                  </a:lnTo>
                  <a:lnTo>
                    <a:pt x="28740" y="45199"/>
                  </a:lnTo>
                  <a:lnTo>
                    <a:pt x="32787" y="49123"/>
                  </a:lnTo>
                  <a:lnTo>
                    <a:pt x="43002" y="49123"/>
                  </a:lnTo>
                  <a:lnTo>
                    <a:pt x="40238" y="44856"/>
                  </a:lnTo>
                  <a:close/>
                </a:path>
                <a:path w="51434" h="78740">
                  <a:moveTo>
                    <a:pt x="43658" y="7873"/>
                  </a:moveTo>
                  <a:lnTo>
                    <a:pt x="30708" y="7873"/>
                  </a:lnTo>
                  <a:lnTo>
                    <a:pt x="38011" y="12280"/>
                  </a:lnTo>
                  <a:lnTo>
                    <a:pt x="38011" y="31280"/>
                  </a:lnTo>
                  <a:lnTo>
                    <a:pt x="31178" y="37198"/>
                  </a:lnTo>
                  <a:lnTo>
                    <a:pt x="42702" y="37198"/>
                  </a:lnTo>
                  <a:lnTo>
                    <a:pt x="48094" y="31521"/>
                  </a:lnTo>
                  <a:lnTo>
                    <a:pt x="48094" y="15189"/>
                  </a:lnTo>
                  <a:lnTo>
                    <a:pt x="45885" y="9855"/>
                  </a:lnTo>
                  <a:lnTo>
                    <a:pt x="43658" y="7873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76956" y="480872"/>
              <a:ext cx="51435" cy="78740"/>
            </a:xfrm>
            <a:custGeom>
              <a:avLst/>
              <a:gdLst/>
              <a:ahLst/>
              <a:cxnLst/>
              <a:rect l="l" t="t" r="r" b="b"/>
              <a:pathLst>
                <a:path w="51434" h="78740">
                  <a:moveTo>
                    <a:pt x="10083" y="37198"/>
                  </a:moveTo>
                  <a:lnTo>
                    <a:pt x="20396" y="37198"/>
                  </a:lnTo>
                  <a:lnTo>
                    <a:pt x="31178" y="37198"/>
                  </a:lnTo>
                  <a:lnTo>
                    <a:pt x="38011" y="31280"/>
                  </a:lnTo>
                  <a:lnTo>
                    <a:pt x="38011" y="22364"/>
                  </a:lnTo>
                  <a:lnTo>
                    <a:pt x="38011" y="12280"/>
                  </a:lnTo>
                  <a:lnTo>
                    <a:pt x="30708" y="7873"/>
                  </a:lnTo>
                  <a:lnTo>
                    <a:pt x="20053" y="7772"/>
                  </a:lnTo>
                  <a:lnTo>
                    <a:pt x="15176" y="7772"/>
                  </a:lnTo>
                  <a:lnTo>
                    <a:pt x="11709" y="8229"/>
                  </a:lnTo>
                  <a:lnTo>
                    <a:pt x="10083" y="8686"/>
                  </a:lnTo>
                  <a:lnTo>
                    <a:pt x="10083" y="37198"/>
                  </a:lnTo>
                  <a:close/>
                </a:path>
                <a:path w="51434" h="78740">
                  <a:moveTo>
                    <a:pt x="0" y="1612"/>
                  </a:moveTo>
                  <a:lnTo>
                    <a:pt x="5092" y="571"/>
                  </a:lnTo>
                  <a:lnTo>
                    <a:pt x="12407" y="0"/>
                  </a:lnTo>
                  <a:lnTo>
                    <a:pt x="19354" y="0"/>
                  </a:lnTo>
                  <a:lnTo>
                    <a:pt x="30137" y="0"/>
                  </a:lnTo>
                  <a:lnTo>
                    <a:pt x="37083" y="1968"/>
                  </a:lnTo>
                  <a:lnTo>
                    <a:pt x="41960" y="6362"/>
                  </a:lnTo>
                  <a:lnTo>
                    <a:pt x="45885" y="9855"/>
                  </a:lnTo>
                  <a:lnTo>
                    <a:pt x="48094" y="15189"/>
                  </a:lnTo>
                  <a:lnTo>
                    <a:pt x="48094" y="21196"/>
                  </a:lnTo>
                  <a:lnTo>
                    <a:pt x="48094" y="31521"/>
                  </a:lnTo>
                  <a:lnTo>
                    <a:pt x="41605" y="38353"/>
                  </a:lnTo>
                  <a:lnTo>
                    <a:pt x="33375" y="41147"/>
                  </a:lnTo>
                  <a:lnTo>
                    <a:pt x="33375" y="41490"/>
                  </a:lnTo>
                  <a:lnTo>
                    <a:pt x="39408" y="43573"/>
                  </a:lnTo>
                  <a:lnTo>
                    <a:pt x="43002" y="49123"/>
                  </a:lnTo>
                  <a:lnTo>
                    <a:pt x="44843" y="57238"/>
                  </a:lnTo>
                  <a:lnTo>
                    <a:pt x="47396" y="68148"/>
                  </a:lnTo>
                  <a:lnTo>
                    <a:pt x="49250" y="75666"/>
                  </a:lnTo>
                  <a:lnTo>
                    <a:pt x="50876" y="78689"/>
                  </a:lnTo>
                  <a:lnTo>
                    <a:pt x="40449" y="78689"/>
                  </a:lnTo>
                  <a:lnTo>
                    <a:pt x="39166" y="76479"/>
                  </a:lnTo>
                  <a:lnTo>
                    <a:pt x="37426" y="69761"/>
                  </a:lnTo>
                  <a:lnTo>
                    <a:pt x="35229" y="60032"/>
                  </a:lnTo>
                  <a:lnTo>
                    <a:pt x="32918" y="49250"/>
                  </a:lnTo>
                  <a:lnTo>
                    <a:pt x="28740" y="45199"/>
                  </a:lnTo>
                  <a:lnTo>
                    <a:pt x="19583" y="44856"/>
                  </a:lnTo>
                  <a:lnTo>
                    <a:pt x="10083" y="44856"/>
                  </a:lnTo>
                  <a:lnTo>
                    <a:pt x="10083" y="78689"/>
                  </a:lnTo>
                  <a:lnTo>
                    <a:pt x="0" y="78689"/>
                  </a:lnTo>
                  <a:lnTo>
                    <a:pt x="0" y="1612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38569" y="481457"/>
              <a:ext cx="64769" cy="78105"/>
            </a:xfrm>
            <a:custGeom>
              <a:avLst/>
              <a:gdLst/>
              <a:ahLst/>
              <a:cxnLst/>
              <a:rect l="l" t="t" r="r" b="b"/>
              <a:pathLst>
                <a:path w="64769" h="78104">
                  <a:moveTo>
                    <a:pt x="64554" y="0"/>
                  </a:moveTo>
                  <a:lnTo>
                    <a:pt x="53784" y="0"/>
                  </a:lnTo>
                  <a:lnTo>
                    <a:pt x="40576" y="38595"/>
                  </a:lnTo>
                  <a:lnTo>
                    <a:pt x="35625" y="53565"/>
                  </a:lnTo>
                  <a:lnTo>
                    <a:pt x="33473" y="60751"/>
                  </a:lnTo>
                  <a:lnTo>
                    <a:pt x="31635" y="67678"/>
                  </a:lnTo>
                  <a:lnTo>
                    <a:pt x="31419" y="67678"/>
                  </a:lnTo>
                  <a:lnTo>
                    <a:pt x="29703" y="60735"/>
                  </a:lnTo>
                  <a:lnTo>
                    <a:pt x="25499" y="46197"/>
                  </a:lnTo>
                  <a:lnTo>
                    <a:pt x="10909" y="0"/>
                  </a:lnTo>
                  <a:lnTo>
                    <a:pt x="0" y="0"/>
                  </a:lnTo>
                  <a:lnTo>
                    <a:pt x="25501" y="78104"/>
                  </a:lnTo>
                  <a:lnTo>
                    <a:pt x="36626" y="78104"/>
                  </a:lnTo>
                  <a:lnTo>
                    <a:pt x="64554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38569" y="481457"/>
              <a:ext cx="64769" cy="78105"/>
            </a:xfrm>
            <a:custGeom>
              <a:avLst/>
              <a:gdLst/>
              <a:ahLst/>
              <a:cxnLst/>
              <a:rect l="l" t="t" r="r" b="b"/>
              <a:pathLst>
                <a:path w="64769" h="78104">
                  <a:moveTo>
                    <a:pt x="25501" y="78104"/>
                  </a:moveTo>
                  <a:lnTo>
                    <a:pt x="0" y="0"/>
                  </a:lnTo>
                  <a:lnTo>
                    <a:pt x="10909" y="0"/>
                  </a:lnTo>
                  <a:lnTo>
                    <a:pt x="23075" y="38468"/>
                  </a:lnTo>
                  <a:lnTo>
                    <a:pt x="31419" y="67678"/>
                  </a:lnTo>
                  <a:lnTo>
                    <a:pt x="31635" y="67678"/>
                  </a:lnTo>
                  <a:lnTo>
                    <a:pt x="53784" y="0"/>
                  </a:lnTo>
                  <a:lnTo>
                    <a:pt x="64554" y="0"/>
                  </a:lnTo>
                  <a:lnTo>
                    <a:pt x="36626" y="78104"/>
                  </a:lnTo>
                  <a:lnTo>
                    <a:pt x="25501" y="7810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23010" y="481457"/>
              <a:ext cx="10160" cy="78105"/>
            </a:xfrm>
            <a:custGeom>
              <a:avLst/>
              <a:gdLst/>
              <a:ahLst/>
              <a:cxnLst/>
              <a:rect l="l" t="t" r="r" b="b"/>
              <a:pathLst>
                <a:path w="10159" h="78104">
                  <a:moveTo>
                    <a:pt x="10083" y="78104"/>
                  </a:moveTo>
                  <a:lnTo>
                    <a:pt x="0" y="78104"/>
                  </a:lnTo>
                  <a:lnTo>
                    <a:pt x="0" y="0"/>
                  </a:lnTo>
                  <a:lnTo>
                    <a:pt x="10083" y="0"/>
                  </a:lnTo>
                  <a:lnTo>
                    <a:pt x="10083" y="78104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48717" y="480174"/>
              <a:ext cx="59690" cy="80645"/>
            </a:xfrm>
            <a:custGeom>
              <a:avLst/>
              <a:gdLst/>
              <a:ahLst/>
              <a:cxnLst/>
              <a:rect l="l" t="t" r="r" b="b"/>
              <a:pathLst>
                <a:path w="59690" h="80645">
                  <a:moveTo>
                    <a:pt x="50520" y="0"/>
                  </a:moveTo>
                  <a:lnTo>
                    <a:pt x="40792" y="0"/>
                  </a:lnTo>
                  <a:lnTo>
                    <a:pt x="24206" y="2971"/>
                  </a:lnTo>
                  <a:lnTo>
                    <a:pt x="11318" y="11342"/>
                  </a:lnTo>
                  <a:lnTo>
                    <a:pt x="2969" y="24297"/>
                  </a:lnTo>
                  <a:lnTo>
                    <a:pt x="0" y="41020"/>
                  </a:lnTo>
                  <a:lnTo>
                    <a:pt x="2935" y="57995"/>
                  </a:lnTo>
                  <a:lnTo>
                    <a:pt x="11044" y="70377"/>
                  </a:lnTo>
                  <a:lnTo>
                    <a:pt x="23279" y="77957"/>
                  </a:lnTo>
                  <a:lnTo>
                    <a:pt x="38595" y="80530"/>
                  </a:lnTo>
                  <a:lnTo>
                    <a:pt x="48094" y="80530"/>
                  </a:lnTo>
                  <a:lnTo>
                    <a:pt x="55511" y="78676"/>
                  </a:lnTo>
                  <a:lnTo>
                    <a:pt x="59220" y="76822"/>
                  </a:lnTo>
                  <a:lnTo>
                    <a:pt x="57137" y="68833"/>
                  </a:lnTo>
                  <a:lnTo>
                    <a:pt x="53085" y="70802"/>
                  </a:lnTo>
                  <a:lnTo>
                    <a:pt x="46812" y="72072"/>
                  </a:lnTo>
                  <a:lnTo>
                    <a:pt x="40678" y="72072"/>
                  </a:lnTo>
                  <a:lnTo>
                    <a:pt x="27973" y="69854"/>
                  </a:lnTo>
                  <a:lnTo>
                    <a:pt x="18548" y="63541"/>
                  </a:lnTo>
                  <a:lnTo>
                    <a:pt x="12685" y="53641"/>
                  </a:lnTo>
                  <a:lnTo>
                    <a:pt x="10667" y="40665"/>
                  </a:lnTo>
                  <a:lnTo>
                    <a:pt x="12854" y="26980"/>
                  </a:lnTo>
                  <a:lnTo>
                    <a:pt x="19038" y="16870"/>
                  </a:lnTo>
                  <a:lnTo>
                    <a:pt x="28654" y="10606"/>
                  </a:lnTo>
                  <a:lnTo>
                    <a:pt x="41135" y="8458"/>
                  </a:lnTo>
                  <a:lnTo>
                    <a:pt x="47637" y="8458"/>
                  </a:lnTo>
                  <a:lnTo>
                    <a:pt x="53085" y="9855"/>
                  </a:lnTo>
                  <a:lnTo>
                    <a:pt x="56895" y="11696"/>
                  </a:lnTo>
                  <a:lnTo>
                    <a:pt x="59334" y="3479"/>
                  </a:lnTo>
                  <a:lnTo>
                    <a:pt x="56667" y="2082"/>
                  </a:lnTo>
                  <a:lnTo>
                    <a:pt x="5052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948717" y="480174"/>
              <a:ext cx="59690" cy="80645"/>
            </a:xfrm>
            <a:custGeom>
              <a:avLst/>
              <a:gdLst/>
              <a:ahLst/>
              <a:cxnLst/>
              <a:rect l="l" t="t" r="r" b="b"/>
              <a:pathLst>
                <a:path w="59690" h="80645">
                  <a:moveTo>
                    <a:pt x="59220" y="76822"/>
                  </a:moveTo>
                  <a:lnTo>
                    <a:pt x="55511" y="78676"/>
                  </a:lnTo>
                  <a:lnTo>
                    <a:pt x="48094" y="80530"/>
                  </a:lnTo>
                  <a:lnTo>
                    <a:pt x="38595" y="80530"/>
                  </a:lnTo>
                  <a:lnTo>
                    <a:pt x="23279" y="77957"/>
                  </a:lnTo>
                  <a:lnTo>
                    <a:pt x="11044" y="70377"/>
                  </a:lnTo>
                  <a:lnTo>
                    <a:pt x="2935" y="57995"/>
                  </a:lnTo>
                  <a:lnTo>
                    <a:pt x="0" y="41020"/>
                  </a:lnTo>
                  <a:lnTo>
                    <a:pt x="2969" y="24297"/>
                  </a:lnTo>
                  <a:lnTo>
                    <a:pt x="11318" y="11342"/>
                  </a:lnTo>
                  <a:lnTo>
                    <a:pt x="24206" y="2971"/>
                  </a:lnTo>
                  <a:lnTo>
                    <a:pt x="40792" y="0"/>
                  </a:lnTo>
                  <a:lnTo>
                    <a:pt x="50520" y="0"/>
                  </a:lnTo>
                  <a:lnTo>
                    <a:pt x="56667" y="2082"/>
                  </a:lnTo>
                  <a:lnTo>
                    <a:pt x="59334" y="3479"/>
                  </a:lnTo>
                  <a:lnTo>
                    <a:pt x="56895" y="11696"/>
                  </a:lnTo>
                  <a:lnTo>
                    <a:pt x="53085" y="9855"/>
                  </a:lnTo>
                  <a:lnTo>
                    <a:pt x="47637" y="8458"/>
                  </a:lnTo>
                  <a:lnTo>
                    <a:pt x="41135" y="8458"/>
                  </a:lnTo>
                  <a:lnTo>
                    <a:pt x="28654" y="10606"/>
                  </a:lnTo>
                  <a:lnTo>
                    <a:pt x="19038" y="16870"/>
                  </a:lnTo>
                  <a:lnTo>
                    <a:pt x="12854" y="26980"/>
                  </a:lnTo>
                  <a:lnTo>
                    <a:pt x="10667" y="40665"/>
                  </a:lnTo>
                  <a:lnTo>
                    <a:pt x="12685" y="53641"/>
                  </a:lnTo>
                  <a:lnTo>
                    <a:pt x="18548" y="63541"/>
                  </a:lnTo>
                  <a:lnTo>
                    <a:pt x="27973" y="69854"/>
                  </a:lnTo>
                  <a:lnTo>
                    <a:pt x="40678" y="72072"/>
                  </a:lnTo>
                  <a:lnTo>
                    <a:pt x="46812" y="72072"/>
                  </a:lnTo>
                  <a:lnTo>
                    <a:pt x="53085" y="70802"/>
                  </a:lnTo>
                  <a:lnTo>
                    <a:pt x="57137" y="68833"/>
                  </a:lnTo>
                  <a:lnTo>
                    <a:pt x="59220" y="76822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29450" y="481444"/>
              <a:ext cx="44450" cy="78740"/>
            </a:xfrm>
            <a:custGeom>
              <a:avLst/>
              <a:gdLst/>
              <a:ahLst/>
              <a:cxnLst/>
              <a:rect l="l" t="t" r="r" b="b"/>
              <a:pathLst>
                <a:path w="44450" h="78740">
                  <a:moveTo>
                    <a:pt x="42189" y="0"/>
                  </a:moveTo>
                  <a:lnTo>
                    <a:pt x="0" y="0"/>
                  </a:lnTo>
                  <a:lnTo>
                    <a:pt x="0" y="78117"/>
                  </a:lnTo>
                  <a:lnTo>
                    <a:pt x="43916" y="78117"/>
                  </a:lnTo>
                  <a:lnTo>
                    <a:pt x="43916" y="69659"/>
                  </a:lnTo>
                  <a:lnTo>
                    <a:pt x="10083" y="69659"/>
                  </a:lnTo>
                  <a:lnTo>
                    <a:pt x="10083" y="41490"/>
                  </a:lnTo>
                  <a:lnTo>
                    <a:pt x="40449" y="41490"/>
                  </a:lnTo>
                  <a:lnTo>
                    <a:pt x="40449" y="33159"/>
                  </a:lnTo>
                  <a:lnTo>
                    <a:pt x="10083" y="33159"/>
                  </a:lnTo>
                  <a:lnTo>
                    <a:pt x="10083" y="8458"/>
                  </a:lnTo>
                  <a:lnTo>
                    <a:pt x="42189" y="8458"/>
                  </a:lnTo>
                  <a:lnTo>
                    <a:pt x="4218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29450" y="481444"/>
              <a:ext cx="44450" cy="78740"/>
            </a:xfrm>
            <a:custGeom>
              <a:avLst/>
              <a:gdLst/>
              <a:ahLst/>
              <a:cxnLst/>
              <a:rect l="l" t="t" r="r" b="b"/>
              <a:pathLst>
                <a:path w="44450" h="78740">
                  <a:moveTo>
                    <a:pt x="40449" y="41490"/>
                  </a:moveTo>
                  <a:lnTo>
                    <a:pt x="10083" y="41490"/>
                  </a:lnTo>
                  <a:lnTo>
                    <a:pt x="10083" y="69659"/>
                  </a:lnTo>
                  <a:lnTo>
                    <a:pt x="43916" y="69659"/>
                  </a:lnTo>
                  <a:lnTo>
                    <a:pt x="43916" y="78117"/>
                  </a:lnTo>
                  <a:lnTo>
                    <a:pt x="0" y="78117"/>
                  </a:lnTo>
                  <a:lnTo>
                    <a:pt x="0" y="0"/>
                  </a:lnTo>
                  <a:lnTo>
                    <a:pt x="42189" y="0"/>
                  </a:lnTo>
                  <a:lnTo>
                    <a:pt x="42189" y="8458"/>
                  </a:lnTo>
                  <a:lnTo>
                    <a:pt x="10083" y="8458"/>
                  </a:lnTo>
                  <a:lnTo>
                    <a:pt x="10083" y="33159"/>
                  </a:lnTo>
                  <a:lnTo>
                    <a:pt x="40449" y="33159"/>
                  </a:lnTo>
                  <a:lnTo>
                    <a:pt x="40449" y="41490"/>
                  </a:lnTo>
                  <a:close/>
                </a:path>
              </a:pathLst>
            </a:custGeom>
            <a:ln w="3314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1760" y="478529"/>
            <a:ext cx="1168439" cy="8397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53871" y="986186"/>
            <a:ext cx="169545" cy="269875"/>
            <a:chOff x="553871" y="986186"/>
            <a:chExt cx="169545" cy="269875"/>
          </a:xfrm>
        </p:grpSpPr>
        <p:sp>
          <p:nvSpPr>
            <p:cNvPr id="18" name="object 18"/>
            <p:cNvSpPr/>
            <p:nvPr/>
          </p:nvSpPr>
          <p:spPr>
            <a:xfrm>
              <a:off x="559313" y="991628"/>
              <a:ext cx="158115" cy="259079"/>
            </a:xfrm>
            <a:custGeom>
              <a:avLst/>
              <a:gdLst/>
              <a:ahLst/>
              <a:cxnLst/>
              <a:rect l="l" t="t" r="r" b="b"/>
              <a:pathLst>
                <a:path w="158115" h="259080">
                  <a:moveTo>
                    <a:pt x="63614" y="0"/>
                  </a:moveTo>
                  <a:lnTo>
                    <a:pt x="44671" y="398"/>
                  </a:lnTo>
                  <a:lnTo>
                    <a:pt x="27801" y="1476"/>
                  </a:lnTo>
                  <a:lnTo>
                    <a:pt x="12934" y="3053"/>
                  </a:lnTo>
                  <a:lnTo>
                    <a:pt x="0" y="4952"/>
                  </a:lnTo>
                  <a:lnTo>
                    <a:pt x="0" y="258686"/>
                  </a:lnTo>
                  <a:lnTo>
                    <a:pt x="33134" y="258686"/>
                  </a:lnTo>
                  <a:lnTo>
                    <a:pt x="33134" y="155828"/>
                  </a:lnTo>
                  <a:lnTo>
                    <a:pt x="85296" y="155828"/>
                  </a:lnTo>
                  <a:lnTo>
                    <a:pt x="104614" y="151018"/>
                  </a:lnTo>
                  <a:lnTo>
                    <a:pt x="123181" y="142202"/>
                  </a:lnTo>
                  <a:lnTo>
                    <a:pt x="136415" y="131444"/>
                  </a:lnTo>
                  <a:lnTo>
                    <a:pt x="60566" y="131444"/>
                  </a:lnTo>
                  <a:lnTo>
                    <a:pt x="52636" y="131296"/>
                  </a:lnTo>
                  <a:lnTo>
                    <a:pt x="45421" y="130825"/>
                  </a:lnTo>
                  <a:lnTo>
                    <a:pt x="38920" y="129998"/>
                  </a:lnTo>
                  <a:lnTo>
                    <a:pt x="33134" y="128777"/>
                  </a:lnTo>
                  <a:lnTo>
                    <a:pt x="33134" y="28968"/>
                  </a:lnTo>
                  <a:lnTo>
                    <a:pt x="38390" y="27909"/>
                  </a:lnTo>
                  <a:lnTo>
                    <a:pt x="45469" y="27063"/>
                  </a:lnTo>
                  <a:lnTo>
                    <a:pt x="54190" y="26504"/>
                  </a:lnTo>
                  <a:lnTo>
                    <a:pt x="64376" y="26301"/>
                  </a:lnTo>
                  <a:lnTo>
                    <a:pt x="140164" y="26301"/>
                  </a:lnTo>
                  <a:lnTo>
                    <a:pt x="135610" y="21335"/>
                  </a:lnTo>
                  <a:lnTo>
                    <a:pt x="122543" y="12215"/>
                  </a:lnTo>
                  <a:lnTo>
                    <a:pt x="106184" y="5524"/>
                  </a:lnTo>
                  <a:lnTo>
                    <a:pt x="86880" y="1476"/>
                  </a:lnTo>
                  <a:lnTo>
                    <a:pt x="87705" y="1476"/>
                  </a:lnTo>
                  <a:lnTo>
                    <a:pt x="63614" y="0"/>
                  </a:lnTo>
                  <a:close/>
                </a:path>
                <a:path w="158115" h="259080">
                  <a:moveTo>
                    <a:pt x="85296" y="155828"/>
                  </a:moveTo>
                  <a:lnTo>
                    <a:pt x="33134" y="155828"/>
                  </a:lnTo>
                  <a:lnTo>
                    <a:pt x="39128" y="156989"/>
                  </a:lnTo>
                  <a:lnTo>
                    <a:pt x="45616" y="157686"/>
                  </a:lnTo>
                  <a:lnTo>
                    <a:pt x="54350" y="158114"/>
                  </a:lnTo>
                  <a:lnTo>
                    <a:pt x="59804" y="158114"/>
                  </a:lnTo>
                  <a:lnTo>
                    <a:pt x="83263" y="156335"/>
                  </a:lnTo>
                  <a:lnTo>
                    <a:pt x="85296" y="155828"/>
                  </a:lnTo>
                  <a:close/>
                </a:path>
                <a:path w="158115" h="259080">
                  <a:moveTo>
                    <a:pt x="140164" y="26301"/>
                  </a:moveTo>
                  <a:lnTo>
                    <a:pt x="64376" y="26301"/>
                  </a:lnTo>
                  <a:lnTo>
                    <a:pt x="89270" y="29389"/>
                  </a:lnTo>
                  <a:lnTo>
                    <a:pt x="108375" y="38725"/>
                  </a:lnTo>
                  <a:lnTo>
                    <a:pt x="120622" y="54419"/>
                  </a:lnTo>
                  <a:lnTo>
                    <a:pt x="124942" y="76580"/>
                  </a:lnTo>
                  <a:lnTo>
                    <a:pt x="120509" y="100101"/>
                  </a:lnTo>
                  <a:lnTo>
                    <a:pt x="107756" y="117300"/>
                  </a:lnTo>
                  <a:lnTo>
                    <a:pt x="87502" y="127855"/>
                  </a:lnTo>
                  <a:lnTo>
                    <a:pt x="60566" y="131444"/>
                  </a:lnTo>
                  <a:lnTo>
                    <a:pt x="136415" y="131444"/>
                  </a:lnTo>
                  <a:lnTo>
                    <a:pt x="156828" y="91564"/>
                  </a:lnTo>
                  <a:lnTo>
                    <a:pt x="158102" y="75069"/>
                  </a:lnTo>
                  <a:lnTo>
                    <a:pt x="156572" y="58738"/>
                  </a:lnTo>
                  <a:lnTo>
                    <a:pt x="152147" y="44197"/>
                  </a:lnTo>
                  <a:lnTo>
                    <a:pt x="145077" y="31658"/>
                  </a:lnTo>
                  <a:lnTo>
                    <a:pt x="140164" y="2630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005" y="1012488"/>
              <a:ext cx="102692" cy="1160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59313" y="991628"/>
              <a:ext cx="158115" cy="259079"/>
            </a:xfrm>
            <a:custGeom>
              <a:avLst/>
              <a:gdLst/>
              <a:ahLst/>
              <a:cxnLst/>
              <a:rect l="l" t="t" r="r" b="b"/>
              <a:pathLst>
                <a:path w="158115" h="259080">
                  <a:moveTo>
                    <a:pt x="0" y="4952"/>
                  </a:moveTo>
                  <a:lnTo>
                    <a:pt x="12934" y="3053"/>
                  </a:lnTo>
                  <a:lnTo>
                    <a:pt x="27801" y="1476"/>
                  </a:lnTo>
                  <a:lnTo>
                    <a:pt x="44671" y="398"/>
                  </a:lnTo>
                  <a:lnTo>
                    <a:pt x="63614" y="0"/>
                  </a:lnTo>
                  <a:lnTo>
                    <a:pt x="86540" y="1404"/>
                  </a:lnTo>
                  <a:lnTo>
                    <a:pt x="135610" y="21335"/>
                  </a:lnTo>
                  <a:lnTo>
                    <a:pt x="156572" y="58738"/>
                  </a:lnTo>
                  <a:lnTo>
                    <a:pt x="158102" y="75069"/>
                  </a:lnTo>
                  <a:lnTo>
                    <a:pt x="156828" y="91564"/>
                  </a:lnTo>
                  <a:lnTo>
                    <a:pt x="138290" y="129920"/>
                  </a:lnTo>
                  <a:lnTo>
                    <a:pt x="104614" y="151018"/>
                  </a:lnTo>
                  <a:lnTo>
                    <a:pt x="59804" y="158114"/>
                  </a:lnTo>
                  <a:lnTo>
                    <a:pt x="52531" y="158025"/>
                  </a:lnTo>
                  <a:lnTo>
                    <a:pt x="45616" y="157686"/>
                  </a:lnTo>
                  <a:lnTo>
                    <a:pt x="39128" y="156989"/>
                  </a:lnTo>
                  <a:lnTo>
                    <a:pt x="33134" y="155828"/>
                  </a:lnTo>
                  <a:lnTo>
                    <a:pt x="33134" y="258686"/>
                  </a:lnTo>
                  <a:lnTo>
                    <a:pt x="0" y="258686"/>
                  </a:lnTo>
                  <a:lnTo>
                    <a:pt x="0" y="4952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8941" y="1056278"/>
            <a:ext cx="295866" cy="203288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1127278" y="1056278"/>
            <a:ext cx="276225" cy="200025"/>
            <a:chOff x="1127278" y="1056278"/>
            <a:chExt cx="276225" cy="200025"/>
          </a:xfrm>
        </p:grpSpPr>
        <p:sp>
          <p:nvSpPr>
            <p:cNvPr id="23" name="object 23"/>
            <p:cNvSpPr/>
            <p:nvPr/>
          </p:nvSpPr>
          <p:spPr>
            <a:xfrm>
              <a:off x="1132720" y="1061720"/>
              <a:ext cx="264795" cy="188595"/>
            </a:xfrm>
            <a:custGeom>
              <a:avLst/>
              <a:gdLst/>
              <a:ahLst/>
              <a:cxnLst/>
              <a:rect l="l" t="t" r="r" b="b"/>
              <a:pathLst>
                <a:path w="264794" h="188594">
                  <a:moveTo>
                    <a:pt x="204203" y="0"/>
                  </a:moveTo>
                  <a:lnTo>
                    <a:pt x="163436" y="12966"/>
                  </a:lnTo>
                  <a:lnTo>
                    <a:pt x="142862" y="36956"/>
                  </a:lnTo>
                  <a:lnTo>
                    <a:pt x="142100" y="36956"/>
                  </a:lnTo>
                  <a:lnTo>
                    <a:pt x="134105" y="22020"/>
                  </a:lnTo>
                  <a:lnTo>
                    <a:pt x="122431" y="10334"/>
                  </a:lnTo>
                  <a:lnTo>
                    <a:pt x="107542" y="2720"/>
                  </a:lnTo>
                  <a:lnTo>
                    <a:pt x="89903" y="0"/>
                  </a:lnTo>
                  <a:lnTo>
                    <a:pt x="69447" y="2833"/>
                  </a:lnTo>
                  <a:lnTo>
                    <a:pt x="53379" y="10382"/>
                  </a:lnTo>
                  <a:lnTo>
                    <a:pt x="41095" y="21216"/>
                  </a:lnTo>
                  <a:lnTo>
                    <a:pt x="31991" y="33908"/>
                  </a:lnTo>
                  <a:lnTo>
                    <a:pt x="30860" y="33908"/>
                  </a:lnTo>
                  <a:lnTo>
                    <a:pt x="29324" y="4190"/>
                  </a:lnTo>
                  <a:lnTo>
                    <a:pt x="0" y="4190"/>
                  </a:lnTo>
                  <a:lnTo>
                    <a:pt x="718" y="15745"/>
                  </a:lnTo>
                  <a:lnTo>
                    <a:pt x="1184" y="27722"/>
                  </a:lnTo>
                  <a:lnTo>
                    <a:pt x="1511" y="54101"/>
                  </a:lnTo>
                  <a:lnTo>
                    <a:pt x="1511" y="188594"/>
                  </a:lnTo>
                  <a:lnTo>
                    <a:pt x="34277" y="188594"/>
                  </a:lnTo>
                  <a:lnTo>
                    <a:pt x="34277" y="71627"/>
                  </a:lnTo>
                  <a:lnTo>
                    <a:pt x="35052" y="65925"/>
                  </a:lnTo>
                  <a:lnTo>
                    <a:pt x="63899" y="30315"/>
                  </a:lnTo>
                  <a:lnTo>
                    <a:pt x="78486" y="27431"/>
                  </a:lnTo>
                  <a:lnTo>
                    <a:pt x="95260" y="31224"/>
                  </a:lnTo>
                  <a:lnTo>
                    <a:pt x="107288" y="41768"/>
                  </a:lnTo>
                  <a:lnTo>
                    <a:pt x="114531" y="57816"/>
                  </a:lnTo>
                  <a:lnTo>
                    <a:pt x="116954" y="78117"/>
                  </a:lnTo>
                  <a:lnTo>
                    <a:pt x="116954" y="188594"/>
                  </a:lnTo>
                  <a:lnTo>
                    <a:pt x="149720" y="188594"/>
                  </a:lnTo>
                  <a:lnTo>
                    <a:pt x="149720" y="68592"/>
                  </a:lnTo>
                  <a:lnTo>
                    <a:pt x="150863" y="62483"/>
                  </a:lnTo>
                  <a:lnTo>
                    <a:pt x="178587" y="29892"/>
                  </a:lnTo>
                  <a:lnTo>
                    <a:pt x="192011" y="27431"/>
                  </a:lnTo>
                  <a:lnTo>
                    <a:pt x="209672" y="31319"/>
                  </a:lnTo>
                  <a:lnTo>
                    <a:pt x="222151" y="42529"/>
                  </a:lnTo>
                  <a:lnTo>
                    <a:pt x="229558" y="60382"/>
                  </a:lnTo>
                  <a:lnTo>
                    <a:pt x="232003" y="84200"/>
                  </a:lnTo>
                  <a:lnTo>
                    <a:pt x="232003" y="188594"/>
                  </a:lnTo>
                  <a:lnTo>
                    <a:pt x="264769" y="188594"/>
                  </a:lnTo>
                  <a:lnTo>
                    <a:pt x="264769" y="80009"/>
                  </a:lnTo>
                  <a:lnTo>
                    <a:pt x="258735" y="40505"/>
                  </a:lnTo>
                  <a:lnTo>
                    <a:pt x="243630" y="16001"/>
                  </a:lnTo>
                  <a:lnTo>
                    <a:pt x="223953" y="3500"/>
                  </a:lnTo>
                  <a:lnTo>
                    <a:pt x="20420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32720" y="1061720"/>
              <a:ext cx="264795" cy="188595"/>
            </a:xfrm>
            <a:custGeom>
              <a:avLst/>
              <a:gdLst/>
              <a:ahLst/>
              <a:cxnLst/>
              <a:rect l="l" t="t" r="r" b="b"/>
              <a:pathLst>
                <a:path w="264794" h="188594">
                  <a:moveTo>
                    <a:pt x="1511" y="54101"/>
                  </a:moveTo>
                  <a:lnTo>
                    <a:pt x="1435" y="40411"/>
                  </a:lnTo>
                  <a:lnTo>
                    <a:pt x="1184" y="27722"/>
                  </a:lnTo>
                  <a:lnTo>
                    <a:pt x="718" y="15745"/>
                  </a:lnTo>
                  <a:lnTo>
                    <a:pt x="0" y="4190"/>
                  </a:lnTo>
                  <a:lnTo>
                    <a:pt x="29324" y="4190"/>
                  </a:lnTo>
                  <a:lnTo>
                    <a:pt x="30860" y="33908"/>
                  </a:lnTo>
                  <a:lnTo>
                    <a:pt x="31991" y="33908"/>
                  </a:lnTo>
                  <a:lnTo>
                    <a:pt x="41095" y="21216"/>
                  </a:lnTo>
                  <a:lnTo>
                    <a:pt x="53379" y="10382"/>
                  </a:lnTo>
                  <a:lnTo>
                    <a:pt x="69447" y="2833"/>
                  </a:lnTo>
                  <a:lnTo>
                    <a:pt x="89903" y="0"/>
                  </a:lnTo>
                  <a:lnTo>
                    <a:pt x="107542" y="2720"/>
                  </a:lnTo>
                  <a:lnTo>
                    <a:pt x="122431" y="10334"/>
                  </a:lnTo>
                  <a:lnTo>
                    <a:pt x="134105" y="22020"/>
                  </a:lnTo>
                  <a:lnTo>
                    <a:pt x="142100" y="36956"/>
                  </a:lnTo>
                  <a:lnTo>
                    <a:pt x="142862" y="36956"/>
                  </a:lnTo>
                  <a:lnTo>
                    <a:pt x="172002" y="7404"/>
                  </a:lnTo>
                  <a:lnTo>
                    <a:pt x="204203" y="0"/>
                  </a:lnTo>
                  <a:lnTo>
                    <a:pt x="223953" y="3500"/>
                  </a:lnTo>
                  <a:lnTo>
                    <a:pt x="243630" y="16001"/>
                  </a:lnTo>
                  <a:lnTo>
                    <a:pt x="258735" y="40505"/>
                  </a:lnTo>
                  <a:lnTo>
                    <a:pt x="264769" y="80009"/>
                  </a:lnTo>
                  <a:lnTo>
                    <a:pt x="264769" y="188594"/>
                  </a:lnTo>
                  <a:lnTo>
                    <a:pt x="232003" y="188594"/>
                  </a:lnTo>
                  <a:lnTo>
                    <a:pt x="232003" y="84200"/>
                  </a:lnTo>
                  <a:lnTo>
                    <a:pt x="229558" y="60382"/>
                  </a:lnTo>
                  <a:lnTo>
                    <a:pt x="222151" y="42529"/>
                  </a:lnTo>
                  <a:lnTo>
                    <a:pt x="209672" y="31319"/>
                  </a:lnTo>
                  <a:lnTo>
                    <a:pt x="192011" y="27431"/>
                  </a:lnTo>
                  <a:lnTo>
                    <a:pt x="178587" y="29892"/>
                  </a:lnTo>
                  <a:lnTo>
                    <a:pt x="152387" y="57911"/>
                  </a:lnTo>
                  <a:lnTo>
                    <a:pt x="149720" y="68592"/>
                  </a:lnTo>
                  <a:lnTo>
                    <a:pt x="149720" y="74675"/>
                  </a:lnTo>
                  <a:lnTo>
                    <a:pt x="149720" y="188594"/>
                  </a:lnTo>
                  <a:lnTo>
                    <a:pt x="116954" y="188594"/>
                  </a:lnTo>
                  <a:lnTo>
                    <a:pt x="116954" y="78117"/>
                  </a:lnTo>
                  <a:lnTo>
                    <a:pt x="114531" y="57816"/>
                  </a:lnTo>
                  <a:lnTo>
                    <a:pt x="107288" y="41768"/>
                  </a:lnTo>
                  <a:lnTo>
                    <a:pt x="95260" y="31224"/>
                  </a:lnTo>
                  <a:lnTo>
                    <a:pt x="78486" y="27431"/>
                  </a:lnTo>
                  <a:lnTo>
                    <a:pt x="63899" y="30315"/>
                  </a:lnTo>
                  <a:lnTo>
                    <a:pt x="36944" y="60959"/>
                  </a:lnTo>
                  <a:lnTo>
                    <a:pt x="34277" y="71627"/>
                  </a:lnTo>
                  <a:lnTo>
                    <a:pt x="34277" y="77342"/>
                  </a:lnTo>
                  <a:lnTo>
                    <a:pt x="34277" y="188594"/>
                  </a:lnTo>
                  <a:lnTo>
                    <a:pt x="1511" y="188594"/>
                  </a:lnTo>
                  <a:lnTo>
                    <a:pt x="1511" y="54101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1456848" y="987710"/>
            <a:ext cx="52705" cy="268605"/>
            <a:chOff x="1456848" y="987710"/>
            <a:chExt cx="52705" cy="268605"/>
          </a:xfrm>
        </p:grpSpPr>
        <p:sp>
          <p:nvSpPr>
            <p:cNvPr id="26" name="object 26"/>
            <p:cNvSpPr/>
            <p:nvPr/>
          </p:nvSpPr>
          <p:spPr>
            <a:xfrm>
              <a:off x="1462290" y="993152"/>
              <a:ext cx="41910" cy="257175"/>
            </a:xfrm>
            <a:custGeom>
              <a:avLst/>
              <a:gdLst/>
              <a:ahLst/>
              <a:cxnLst/>
              <a:rect l="l" t="t" r="r" b="b"/>
              <a:pathLst>
                <a:path w="41909" h="257175">
                  <a:moveTo>
                    <a:pt x="37718" y="72770"/>
                  </a:moveTo>
                  <a:lnTo>
                    <a:pt x="4178" y="72770"/>
                  </a:lnTo>
                  <a:lnTo>
                    <a:pt x="4178" y="257174"/>
                  </a:lnTo>
                  <a:lnTo>
                    <a:pt x="37718" y="257174"/>
                  </a:lnTo>
                  <a:lnTo>
                    <a:pt x="37718" y="72770"/>
                  </a:lnTo>
                  <a:close/>
                </a:path>
                <a:path w="41909" h="257175">
                  <a:moveTo>
                    <a:pt x="20942" y="0"/>
                  </a:moveTo>
                  <a:lnTo>
                    <a:pt x="12526" y="1613"/>
                  </a:lnTo>
                  <a:lnTo>
                    <a:pt x="5899" y="6048"/>
                  </a:lnTo>
                  <a:lnTo>
                    <a:pt x="1557" y="12698"/>
                  </a:lnTo>
                  <a:lnTo>
                    <a:pt x="0" y="20954"/>
                  </a:lnTo>
                  <a:lnTo>
                    <a:pt x="1492" y="28991"/>
                  </a:lnTo>
                  <a:lnTo>
                    <a:pt x="5661" y="35528"/>
                  </a:lnTo>
                  <a:lnTo>
                    <a:pt x="12044" y="39921"/>
                  </a:lnTo>
                  <a:lnTo>
                    <a:pt x="20180" y="41528"/>
                  </a:lnTo>
                  <a:lnTo>
                    <a:pt x="29193" y="39921"/>
                  </a:lnTo>
                  <a:lnTo>
                    <a:pt x="35991" y="35528"/>
                  </a:lnTo>
                  <a:lnTo>
                    <a:pt x="40218" y="28991"/>
                  </a:lnTo>
                  <a:lnTo>
                    <a:pt x="41516" y="20954"/>
                  </a:lnTo>
                  <a:lnTo>
                    <a:pt x="40069" y="12698"/>
                  </a:lnTo>
                  <a:lnTo>
                    <a:pt x="35944" y="6048"/>
                  </a:lnTo>
                  <a:lnTo>
                    <a:pt x="29461" y="1613"/>
                  </a:lnTo>
                  <a:lnTo>
                    <a:pt x="2094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462290" y="993152"/>
              <a:ext cx="41910" cy="257175"/>
            </a:xfrm>
            <a:custGeom>
              <a:avLst/>
              <a:gdLst/>
              <a:ahLst/>
              <a:cxnLst/>
              <a:rect l="l" t="t" r="r" b="b"/>
              <a:pathLst>
                <a:path w="41909" h="257175">
                  <a:moveTo>
                    <a:pt x="4178" y="72770"/>
                  </a:moveTo>
                  <a:lnTo>
                    <a:pt x="37718" y="72770"/>
                  </a:lnTo>
                  <a:lnTo>
                    <a:pt x="37718" y="257174"/>
                  </a:lnTo>
                  <a:lnTo>
                    <a:pt x="4178" y="257174"/>
                  </a:lnTo>
                  <a:lnTo>
                    <a:pt x="4178" y="72770"/>
                  </a:lnTo>
                  <a:close/>
                </a:path>
                <a:path w="41909" h="257175">
                  <a:moveTo>
                    <a:pt x="41516" y="20954"/>
                  </a:moveTo>
                  <a:lnTo>
                    <a:pt x="40218" y="28991"/>
                  </a:lnTo>
                  <a:lnTo>
                    <a:pt x="35991" y="35528"/>
                  </a:lnTo>
                  <a:lnTo>
                    <a:pt x="29193" y="39921"/>
                  </a:lnTo>
                  <a:lnTo>
                    <a:pt x="20180" y="41528"/>
                  </a:lnTo>
                  <a:lnTo>
                    <a:pt x="12044" y="39921"/>
                  </a:lnTo>
                  <a:lnTo>
                    <a:pt x="5661" y="35528"/>
                  </a:lnTo>
                  <a:lnTo>
                    <a:pt x="1492" y="28991"/>
                  </a:lnTo>
                  <a:lnTo>
                    <a:pt x="0" y="20954"/>
                  </a:lnTo>
                  <a:lnTo>
                    <a:pt x="1557" y="12698"/>
                  </a:lnTo>
                  <a:lnTo>
                    <a:pt x="5899" y="6048"/>
                  </a:lnTo>
                  <a:lnTo>
                    <a:pt x="12526" y="1613"/>
                  </a:lnTo>
                  <a:lnTo>
                    <a:pt x="20942" y="0"/>
                  </a:lnTo>
                  <a:lnTo>
                    <a:pt x="29461" y="1613"/>
                  </a:lnTo>
                  <a:lnTo>
                    <a:pt x="35944" y="6048"/>
                  </a:lnTo>
                  <a:lnTo>
                    <a:pt x="40069" y="12698"/>
                  </a:lnTo>
                  <a:lnTo>
                    <a:pt x="41516" y="20954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54372" y="1060469"/>
            <a:ext cx="167843" cy="199478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1770411" y="1056278"/>
            <a:ext cx="276225" cy="200025"/>
            <a:chOff x="1770411" y="1056278"/>
            <a:chExt cx="276225" cy="200025"/>
          </a:xfrm>
        </p:grpSpPr>
        <p:sp>
          <p:nvSpPr>
            <p:cNvPr id="30" name="object 30"/>
            <p:cNvSpPr/>
            <p:nvPr/>
          </p:nvSpPr>
          <p:spPr>
            <a:xfrm>
              <a:off x="1775853" y="1061720"/>
              <a:ext cx="264795" cy="188595"/>
            </a:xfrm>
            <a:custGeom>
              <a:avLst/>
              <a:gdLst/>
              <a:ahLst/>
              <a:cxnLst/>
              <a:rect l="l" t="t" r="r" b="b"/>
              <a:pathLst>
                <a:path w="264794" h="188594">
                  <a:moveTo>
                    <a:pt x="204203" y="0"/>
                  </a:moveTo>
                  <a:lnTo>
                    <a:pt x="163436" y="12966"/>
                  </a:lnTo>
                  <a:lnTo>
                    <a:pt x="142862" y="36956"/>
                  </a:lnTo>
                  <a:lnTo>
                    <a:pt x="142100" y="36956"/>
                  </a:lnTo>
                  <a:lnTo>
                    <a:pt x="134105" y="22020"/>
                  </a:lnTo>
                  <a:lnTo>
                    <a:pt x="122431" y="10334"/>
                  </a:lnTo>
                  <a:lnTo>
                    <a:pt x="107542" y="2720"/>
                  </a:lnTo>
                  <a:lnTo>
                    <a:pt x="89903" y="0"/>
                  </a:lnTo>
                  <a:lnTo>
                    <a:pt x="69447" y="2833"/>
                  </a:lnTo>
                  <a:lnTo>
                    <a:pt x="53379" y="10382"/>
                  </a:lnTo>
                  <a:lnTo>
                    <a:pt x="41095" y="21216"/>
                  </a:lnTo>
                  <a:lnTo>
                    <a:pt x="31991" y="33908"/>
                  </a:lnTo>
                  <a:lnTo>
                    <a:pt x="30860" y="33908"/>
                  </a:lnTo>
                  <a:lnTo>
                    <a:pt x="29324" y="4190"/>
                  </a:lnTo>
                  <a:lnTo>
                    <a:pt x="0" y="4190"/>
                  </a:lnTo>
                  <a:lnTo>
                    <a:pt x="718" y="15745"/>
                  </a:lnTo>
                  <a:lnTo>
                    <a:pt x="1184" y="27722"/>
                  </a:lnTo>
                  <a:lnTo>
                    <a:pt x="1511" y="54101"/>
                  </a:lnTo>
                  <a:lnTo>
                    <a:pt x="1511" y="188594"/>
                  </a:lnTo>
                  <a:lnTo>
                    <a:pt x="34277" y="188594"/>
                  </a:lnTo>
                  <a:lnTo>
                    <a:pt x="34277" y="71627"/>
                  </a:lnTo>
                  <a:lnTo>
                    <a:pt x="35052" y="65925"/>
                  </a:lnTo>
                  <a:lnTo>
                    <a:pt x="63899" y="30315"/>
                  </a:lnTo>
                  <a:lnTo>
                    <a:pt x="78486" y="27431"/>
                  </a:lnTo>
                  <a:lnTo>
                    <a:pt x="95260" y="31224"/>
                  </a:lnTo>
                  <a:lnTo>
                    <a:pt x="107288" y="41768"/>
                  </a:lnTo>
                  <a:lnTo>
                    <a:pt x="114531" y="57816"/>
                  </a:lnTo>
                  <a:lnTo>
                    <a:pt x="116954" y="78117"/>
                  </a:lnTo>
                  <a:lnTo>
                    <a:pt x="116954" y="188594"/>
                  </a:lnTo>
                  <a:lnTo>
                    <a:pt x="149720" y="188594"/>
                  </a:lnTo>
                  <a:lnTo>
                    <a:pt x="149720" y="68592"/>
                  </a:lnTo>
                  <a:lnTo>
                    <a:pt x="150863" y="62483"/>
                  </a:lnTo>
                  <a:lnTo>
                    <a:pt x="178587" y="29892"/>
                  </a:lnTo>
                  <a:lnTo>
                    <a:pt x="192011" y="27431"/>
                  </a:lnTo>
                  <a:lnTo>
                    <a:pt x="209672" y="31319"/>
                  </a:lnTo>
                  <a:lnTo>
                    <a:pt x="222151" y="42529"/>
                  </a:lnTo>
                  <a:lnTo>
                    <a:pt x="229558" y="60382"/>
                  </a:lnTo>
                  <a:lnTo>
                    <a:pt x="232003" y="84200"/>
                  </a:lnTo>
                  <a:lnTo>
                    <a:pt x="232003" y="188594"/>
                  </a:lnTo>
                  <a:lnTo>
                    <a:pt x="264769" y="188594"/>
                  </a:lnTo>
                  <a:lnTo>
                    <a:pt x="264769" y="80009"/>
                  </a:lnTo>
                  <a:lnTo>
                    <a:pt x="258735" y="40505"/>
                  </a:lnTo>
                  <a:lnTo>
                    <a:pt x="243630" y="16001"/>
                  </a:lnTo>
                  <a:lnTo>
                    <a:pt x="223953" y="3500"/>
                  </a:lnTo>
                  <a:lnTo>
                    <a:pt x="20420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775853" y="1061720"/>
              <a:ext cx="264795" cy="188595"/>
            </a:xfrm>
            <a:custGeom>
              <a:avLst/>
              <a:gdLst/>
              <a:ahLst/>
              <a:cxnLst/>
              <a:rect l="l" t="t" r="r" b="b"/>
              <a:pathLst>
                <a:path w="264794" h="188594">
                  <a:moveTo>
                    <a:pt x="1511" y="54101"/>
                  </a:moveTo>
                  <a:lnTo>
                    <a:pt x="1435" y="40411"/>
                  </a:lnTo>
                  <a:lnTo>
                    <a:pt x="1184" y="27722"/>
                  </a:lnTo>
                  <a:lnTo>
                    <a:pt x="718" y="15745"/>
                  </a:lnTo>
                  <a:lnTo>
                    <a:pt x="0" y="4190"/>
                  </a:lnTo>
                  <a:lnTo>
                    <a:pt x="29324" y="4190"/>
                  </a:lnTo>
                  <a:lnTo>
                    <a:pt x="30860" y="33908"/>
                  </a:lnTo>
                  <a:lnTo>
                    <a:pt x="31991" y="33908"/>
                  </a:lnTo>
                  <a:lnTo>
                    <a:pt x="41095" y="21216"/>
                  </a:lnTo>
                  <a:lnTo>
                    <a:pt x="53379" y="10382"/>
                  </a:lnTo>
                  <a:lnTo>
                    <a:pt x="69447" y="2833"/>
                  </a:lnTo>
                  <a:lnTo>
                    <a:pt x="89903" y="0"/>
                  </a:lnTo>
                  <a:lnTo>
                    <a:pt x="107542" y="2720"/>
                  </a:lnTo>
                  <a:lnTo>
                    <a:pt x="122431" y="10334"/>
                  </a:lnTo>
                  <a:lnTo>
                    <a:pt x="134105" y="22020"/>
                  </a:lnTo>
                  <a:lnTo>
                    <a:pt x="142100" y="36956"/>
                  </a:lnTo>
                  <a:lnTo>
                    <a:pt x="142862" y="36956"/>
                  </a:lnTo>
                  <a:lnTo>
                    <a:pt x="172002" y="7404"/>
                  </a:lnTo>
                  <a:lnTo>
                    <a:pt x="204203" y="0"/>
                  </a:lnTo>
                  <a:lnTo>
                    <a:pt x="223953" y="3500"/>
                  </a:lnTo>
                  <a:lnTo>
                    <a:pt x="243630" y="16001"/>
                  </a:lnTo>
                  <a:lnTo>
                    <a:pt x="258735" y="40505"/>
                  </a:lnTo>
                  <a:lnTo>
                    <a:pt x="264769" y="80009"/>
                  </a:lnTo>
                  <a:lnTo>
                    <a:pt x="264769" y="188594"/>
                  </a:lnTo>
                  <a:lnTo>
                    <a:pt x="232003" y="188594"/>
                  </a:lnTo>
                  <a:lnTo>
                    <a:pt x="232003" y="84200"/>
                  </a:lnTo>
                  <a:lnTo>
                    <a:pt x="229558" y="60382"/>
                  </a:lnTo>
                  <a:lnTo>
                    <a:pt x="222151" y="42529"/>
                  </a:lnTo>
                  <a:lnTo>
                    <a:pt x="209672" y="31319"/>
                  </a:lnTo>
                  <a:lnTo>
                    <a:pt x="192011" y="27431"/>
                  </a:lnTo>
                  <a:lnTo>
                    <a:pt x="178587" y="29892"/>
                  </a:lnTo>
                  <a:lnTo>
                    <a:pt x="152387" y="57911"/>
                  </a:lnTo>
                  <a:lnTo>
                    <a:pt x="149720" y="68592"/>
                  </a:lnTo>
                  <a:lnTo>
                    <a:pt x="149720" y="74675"/>
                  </a:lnTo>
                  <a:lnTo>
                    <a:pt x="149720" y="188594"/>
                  </a:lnTo>
                  <a:lnTo>
                    <a:pt x="116954" y="188594"/>
                  </a:lnTo>
                  <a:lnTo>
                    <a:pt x="116954" y="78117"/>
                  </a:lnTo>
                  <a:lnTo>
                    <a:pt x="114531" y="57816"/>
                  </a:lnTo>
                  <a:lnTo>
                    <a:pt x="107288" y="41768"/>
                  </a:lnTo>
                  <a:lnTo>
                    <a:pt x="95260" y="31224"/>
                  </a:lnTo>
                  <a:lnTo>
                    <a:pt x="78486" y="27431"/>
                  </a:lnTo>
                  <a:lnTo>
                    <a:pt x="63899" y="30315"/>
                  </a:lnTo>
                  <a:lnTo>
                    <a:pt x="36944" y="60959"/>
                  </a:lnTo>
                  <a:lnTo>
                    <a:pt x="34277" y="71627"/>
                  </a:lnTo>
                  <a:lnTo>
                    <a:pt x="34277" y="77342"/>
                  </a:lnTo>
                  <a:lnTo>
                    <a:pt x="34277" y="188594"/>
                  </a:lnTo>
                  <a:lnTo>
                    <a:pt x="1511" y="188594"/>
                  </a:lnTo>
                  <a:lnTo>
                    <a:pt x="1511" y="54101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2221147" y="988091"/>
            <a:ext cx="44450" cy="267970"/>
            <a:chOff x="2221147" y="988091"/>
            <a:chExt cx="44450" cy="267970"/>
          </a:xfrm>
        </p:grpSpPr>
        <p:sp>
          <p:nvSpPr>
            <p:cNvPr id="33" name="object 33"/>
            <p:cNvSpPr/>
            <p:nvPr/>
          </p:nvSpPr>
          <p:spPr>
            <a:xfrm>
              <a:off x="2226589" y="993533"/>
              <a:ext cx="33655" cy="257175"/>
            </a:xfrm>
            <a:custGeom>
              <a:avLst/>
              <a:gdLst/>
              <a:ahLst/>
              <a:cxnLst/>
              <a:rect l="l" t="t" r="r" b="b"/>
              <a:pathLst>
                <a:path w="33655" h="257175">
                  <a:moveTo>
                    <a:pt x="33134" y="0"/>
                  </a:moveTo>
                  <a:lnTo>
                    <a:pt x="0" y="0"/>
                  </a:lnTo>
                  <a:lnTo>
                    <a:pt x="0" y="256781"/>
                  </a:lnTo>
                  <a:lnTo>
                    <a:pt x="33134" y="256781"/>
                  </a:lnTo>
                  <a:lnTo>
                    <a:pt x="3313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226589" y="993533"/>
              <a:ext cx="33655" cy="257175"/>
            </a:xfrm>
            <a:custGeom>
              <a:avLst/>
              <a:gdLst/>
              <a:ahLst/>
              <a:cxnLst/>
              <a:rect l="l" t="t" r="r" b="b"/>
              <a:pathLst>
                <a:path w="33655" h="257175">
                  <a:moveTo>
                    <a:pt x="33134" y="256781"/>
                  </a:moveTo>
                  <a:lnTo>
                    <a:pt x="0" y="256781"/>
                  </a:lnTo>
                  <a:lnTo>
                    <a:pt x="0" y="0"/>
                  </a:lnTo>
                  <a:lnTo>
                    <a:pt x="33134" y="0"/>
                  </a:lnTo>
                  <a:lnTo>
                    <a:pt x="33134" y="256781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/>
          <p:cNvGrpSpPr/>
          <p:nvPr/>
        </p:nvGrpSpPr>
        <p:grpSpPr>
          <a:xfrm>
            <a:off x="2316003" y="1007522"/>
            <a:ext cx="1143000" cy="252729"/>
            <a:chOff x="2316003" y="1007522"/>
            <a:chExt cx="1143000" cy="252729"/>
          </a:xfrm>
        </p:grpSpPr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6003" y="1056278"/>
              <a:ext cx="169367" cy="1994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4123" y="1060481"/>
              <a:ext cx="185381" cy="19528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21756" y="1056278"/>
              <a:ext cx="173570" cy="20328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7795" y="1056278"/>
              <a:ext cx="169367" cy="19947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34772" y="1007522"/>
              <a:ext cx="323672" cy="252437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3504736" y="1056290"/>
            <a:ext cx="344170" cy="283845"/>
            <a:chOff x="3504736" y="1056290"/>
            <a:chExt cx="344170" cy="283845"/>
          </a:xfrm>
        </p:grpSpPr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04736" y="1056290"/>
              <a:ext cx="103454" cy="19946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21405" y="1065923"/>
              <a:ext cx="173990" cy="268605"/>
            </a:xfrm>
            <a:custGeom>
              <a:avLst/>
              <a:gdLst/>
              <a:ahLst/>
              <a:cxnLst/>
              <a:rect l="l" t="t" r="r" b="b"/>
              <a:pathLst>
                <a:path w="173989" h="268605">
                  <a:moveTo>
                    <a:pt x="173367" y="0"/>
                  </a:moveTo>
                  <a:lnTo>
                    <a:pt x="137921" y="0"/>
                  </a:lnTo>
                  <a:lnTo>
                    <a:pt x="98059" y="118283"/>
                  </a:lnTo>
                  <a:lnTo>
                    <a:pt x="89534" y="146685"/>
                  </a:lnTo>
                  <a:lnTo>
                    <a:pt x="88772" y="146685"/>
                  </a:lnTo>
                  <a:lnTo>
                    <a:pt x="83302" y="128254"/>
                  </a:lnTo>
                  <a:lnTo>
                    <a:pt x="76974" y="108966"/>
                  </a:lnTo>
                  <a:lnTo>
                    <a:pt x="36575" y="0"/>
                  </a:lnTo>
                  <a:lnTo>
                    <a:pt x="0" y="0"/>
                  </a:lnTo>
                  <a:lnTo>
                    <a:pt x="68198" y="169926"/>
                  </a:lnTo>
                  <a:lnTo>
                    <a:pt x="70484" y="176784"/>
                  </a:lnTo>
                  <a:lnTo>
                    <a:pt x="70484" y="180594"/>
                  </a:lnTo>
                  <a:lnTo>
                    <a:pt x="67817" y="186677"/>
                  </a:lnTo>
                  <a:lnTo>
                    <a:pt x="39623" y="224028"/>
                  </a:lnTo>
                  <a:lnTo>
                    <a:pt x="10299" y="240411"/>
                  </a:lnTo>
                  <a:lnTo>
                    <a:pt x="18681" y="268592"/>
                  </a:lnTo>
                  <a:lnTo>
                    <a:pt x="59816" y="246875"/>
                  </a:lnTo>
                  <a:lnTo>
                    <a:pt x="91012" y="205447"/>
                  </a:lnTo>
                  <a:lnTo>
                    <a:pt x="123075" y="131445"/>
                  </a:lnTo>
                  <a:lnTo>
                    <a:pt x="17336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3621405" y="1065923"/>
              <a:ext cx="173990" cy="268605"/>
            </a:xfrm>
            <a:custGeom>
              <a:avLst/>
              <a:gdLst/>
              <a:ahLst/>
              <a:cxnLst/>
              <a:rect l="l" t="t" r="r" b="b"/>
              <a:pathLst>
                <a:path w="173989" h="268605">
                  <a:moveTo>
                    <a:pt x="36575" y="0"/>
                  </a:moveTo>
                  <a:lnTo>
                    <a:pt x="76974" y="108966"/>
                  </a:lnTo>
                  <a:lnTo>
                    <a:pt x="88772" y="146685"/>
                  </a:lnTo>
                  <a:lnTo>
                    <a:pt x="89534" y="146685"/>
                  </a:lnTo>
                  <a:lnTo>
                    <a:pt x="92184" y="137884"/>
                  </a:lnTo>
                  <a:lnTo>
                    <a:pt x="95013" y="128296"/>
                  </a:lnTo>
                  <a:lnTo>
                    <a:pt x="98059" y="118283"/>
                  </a:lnTo>
                  <a:lnTo>
                    <a:pt x="101358" y="108204"/>
                  </a:lnTo>
                  <a:lnTo>
                    <a:pt x="137921" y="0"/>
                  </a:lnTo>
                  <a:lnTo>
                    <a:pt x="173367" y="0"/>
                  </a:lnTo>
                  <a:lnTo>
                    <a:pt x="123075" y="131445"/>
                  </a:lnTo>
                  <a:lnTo>
                    <a:pt x="106274" y="173373"/>
                  </a:lnTo>
                  <a:lnTo>
                    <a:pt x="75968" y="229378"/>
                  </a:lnTo>
                  <a:lnTo>
                    <a:pt x="47656" y="256162"/>
                  </a:lnTo>
                  <a:lnTo>
                    <a:pt x="18681" y="268592"/>
                  </a:lnTo>
                  <a:lnTo>
                    <a:pt x="10299" y="240411"/>
                  </a:lnTo>
                  <a:lnTo>
                    <a:pt x="17026" y="237904"/>
                  </a:lnTo>
                  <a:lnTo>
                    <a:pt x="24395" y="234362"/>
                  </a:lnTo>
                  <a:lnTo>
                    <a:pt x="54292" y="209067"/>
                  </a:lnTo>
                  <a:lnTo>
                    <a:pt x="70484" y="180594"/>
                  </a:lnTo>
                  <a:lnTo>
                    <a:pt x="70484" y="178676"/>
                  </a:lnTo>
                  <a:lnTo>
                    <a:pt x="70484" y="176784"/>
                  </a:lnTo>
                  <a:lnTo>
                    <a:pt x="69722" y="174117"/>
                  </a:lnTo>
                  <a:lnTo>
                    <a:pt x="68198" y="169926"/>
                  </a:lnTo>
                  <a:lnTo>
                    <a:pt x="0" y="0"/>
                  </a:lnTo>
                  <a:lnTo>
                    <a:pt x="36575" y="0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77519" y="1196867"/>
              <a:ext cx="71081" cy="105752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3992784" y="988104"/>
            <a:ext cx="155575" cy="267970"/>
            <a:chOff x="3992784" y="988104"/>
            <a:chExt cx="155575" cy="267970"/>
          </a:xfrm>
        </p:grpSpPr>
        <p:sp>
          <p:nvSpPr>
            <p:cNvPr id="47" name="object 47"/>
            <p:cNvSpPr/>
            <p:nvPr/>
          </p:nvSpPr>
          <p:spPr>
            <a:xfrm>
              <a:off x="3998226" y="994041"/>
              <a:ext cx="144780" cy="256540"/>
            </a:xfrm>
            <a:custGeom>
              <a:avLst/>
              <a:gdLst/>
              <a:ahLst/>
              <a:cxnLst/>
              <a:rect l="l" t="t" r="r" b="b"/>
              <a:pathLst>
                <a:path w="144779" h="256540">
                  <a:moveTo>
                    <a:pt x="144386" y="228600"/>
                  </a:moveTo>
                  <a:lnTo>
                    <a:pt x="33147" y="228600"/>
                  </a:lnTo>
                  <a:lnTo>
                    <a:pt x="33147" y="135890"/>
                  </a:lnTo>
                  <a:lnTo>
                    <a:pt x="132956" y="135890"/>
                  </a:lnTo>
                  <a:lnTo>
                    <a:pt x="132956" y="107950"/>
                  </a:lnTo>
                  <a:lnTo>
                    <a:pt x="33147" y="107950"/>
                  </a:lnTo>
                  <a:lnTo>
                    <a:pt x="33147" y="27940"/>
                  </a:lnTo>
                  <a:lnTo>
                    <a:pt x="138671" y="27940"/>
                  </a:lnTo>
                  <a:lnTo>
                    <a:pt x="138671" y="0"/>
                  </a:lnTo>
                  <a:lnTo>
                    <a:pt x="0" y="0"/>
                  </a:lnTo>
                  <a:lnTo>
                    <a:pt x="0" y="27940"/>
                  </a:lnTo>
                  <a:lnTo>
                    <a:pt x="0" y="107950"/>
                  </a:lnTo>
                  <a:lnTo>
                    <a:pt x="0" y="135890"/>
                  </a:lnTo>
                  <a:lnTo>
                    <a:pt x="0" y="228600"/>
                  </a:lnTo>
                  <a:lnTo>
                    <a:pt x="0" y="256540"/>
                  </a:lnTo>
                  <a:lnTo>
                    <a:pt x="144386" y="256540"/>
                  </a:lnTo>
                  <a:lnTo>
                    <a:pt x="144386" y="22860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998226" y="993546"/>
              <a:ext cx="144780" cy="257175"/>
            </a:xfrm>
            <a:custGeom>
              <a:avLst/>
              <a:gdLst/>
              <a:ahLst/>
              <a:cxnLst/>
              <a:rect l="l" t="t" r="r" b="b"/>
              <a:pathLst>
                <a:path w="144779" h="257175">
                  <a:moveTo>
                    <a:pt x="132956" y="136385"/>
                  </a:moveTo>
                  <a:lnTo>
                    <a:pt x="33146" y="136385"/>
                  </a:lnTo>
                  <a:lnTo>
                    <a:pt x="33146" y="228968"/>
                  </a:lnTo>
                  <a:lnTo>
                    <a:pt x="144386" y="228968"/>
                  </a:lnTo>
                  <a:lnTo>
                    <a:pt x="144386" y="256768"/>
                  </a:lnTo>
                  <a:lnTo>
                    <a:pt x="0" y="256768"/>
                  </a:lnTo>
                  <a:lnTo>
                    <a:pt x="0" y="0"/>
                  </a:lnTo>
                  <a:lnTo>
                    <a:pt x="138671" y="0"/>
                  </a:lnTo>
                  <a:lnTo>
                    <a:pt x="138671" y="27800"/>
                  </a:lnTo>
                  <a:lnTo>
                    <a:pt x="33146" y="27800"/>
                  </a:lnTo>
                  <a:lnTo>
                    <a:pt x="33146" y="108953"/>
                  </a:lnTo>
                  <a:lnTo>
                    <a:pt x="132956" y="108953"/>
                  </a:lnTo>
                  <a:lnTo>
                    <a:pt x="132956" y="136385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/>
          <p:cNvGrpSpPr/>
          <p:nvPr/>
        </p:nvGrpSpPr>
        <p:grpSpPr>
          <a:xfrm>
            <a:off x="4209573" y="1056278"/>
            <a:ext cx="728345" cy="283845"/>
            <a:chOff x="4209573" y="1056278"/>
            <a:chExt cx="728345" cy="283845"/>
          </a:xfrm>
        </p:grpSpPr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9573" y="1060481"/>
              <a:ext cx="185381" cy="19528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26362" y="1056278"/>
              <a:ext cx="173570" cy="20328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42402" y="1056290"/>
              <a:ext cx="103454" cy="19946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759083" y="1065923"/>
              <a:ext cx="173355" cy="268605"/>
            </a:xfrm>
            <a:custGeom>
              <a:avLst/>
              <a:gdLst/>
              <a:ahLst/>
              <a:cxnLst/>
              <a:rect l="l" t="t" r="r" b="b"/>
              <a:pathLst>
                <a:path w="173354" h="268605">
                  <a:moveTo>
                    <a:pt x="173354" y="0"/>
                  </a:moveTo>
                  <a:lnTo>
                    <a:pt x="137921" y="0"/>
                  </a:lnTo>
                  <a:lnTo>
                    <a:pt x="98059" y="118283"/>
                  </a:lnTo>
                  <a:lnTo>
                    <a:pt x="89534" y="146685"/>
                  </a:lnTo>
                  <a:lnTo>
                    <a:pt x="88772" y="146685"/>
                  </a:lnTo>
                  <a:lnTo>
                    <a:pt x="83302" y="128254"/>
                  </a:lnTo>
                  <a:lnTo>
                    <a:pt x="76974" y="108966"/>
                  </a:lnTo>
                  <a:lnTo>
                    <a:pt x="36575" y="0"/>
                  </a:lnTo>
                  <a:lnTo>
                    <a:pt x="0" y="0"/>
                  </a:lnTo>
                  <a:lnTo>
                    <a:pt x="68198" y="169926"/>
                  </a:lnTo>
                  <a:lnTo>
                    <a:pt x="70484" y="176784"/>
                  </a:lnTo>
                  <a:lnTo>
                    <a:pt x="70484" y="180594"/>
                  </a:lnTo>
                  <a:lnTo>
                    <a:pt x="67817" y="186677"/>
                  </a:lnTo>
                  <a:lnTo>
                    <a:pt x="39623" y="224028"/>
                  </a:lnTo>
                  <a:lnTo>
                    <a:pt x="10299" y="240411"/>
                  </a:lnTo>
                  <a:lnTo>
                    <a:pt x="18681" y="268592"/>
                  </a:lnTo>
                  <a:lnTo>
                    <a:pt x="59816" y="246875"/>
                  </a:lnTo>
                  <a:lnTo>
                    <a:pt x="91012" y="205447"/>
                  </a:lnTo>
                  <a:lnTo>
                    <a:pt x="123075" y="131445"/>
                  </a:lnTo>
                  <a:lnTo>
                    <a:pt x="17335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4759083" y="1065923"/>
              <a:ext cx="173355" cy="268605"/>
            </a:xfrm>
            <a:custGeom>
              <a:avLst/>
              <a:gdLst/>
              <a:ahLst/>
              <a:cxnLst/>
              <a:rect l="l" t="t" r="r" b="b"/>
              <a:pathLst>
                <a:path w="173354" h="268605">
                  <a:moveTo>
                    <a:pt x="36575" y="0"/>
                  </a:moveTo>
                  <a:lnTo>
                    <a:pt x="76974" y="108966"/>
                  </a:lnTo>
                  <a:lnTo>
                    <a:pt x="88772" y="146685"/>
                  </a:lnTo>
                  <a:lnTo>
                    <a:pt x="89534" y="146685"/>
                  </a:lnTo>
                  <a:lnTo>
                    <a:pt x="92184" y="137884"/>
                  </a:lnTo>
                  <a:lnTo>
                    <a:pt x="95013" y="128296"/>
                  </a:lnTo>
                  <a:lnTo>
                    <a:pt x="98059" y="118283"/>
                  </a:lnTo>
                  <a:lnTo>
                    <a:pt x="101358" y="108204"/>
                  </a:lnTo>
                  <a:lnTo>
                    <a:pt x="137921" y="0"/>
                  </a:lnTo>
                  <a:lnTo>
                    <a:pt x="173354" y="0"/>
                  </a:lnTo>
                  <a:lnTo>
                    <a:pt x="123075" y="131445"/>
                  </a:lnTo>
                  <a:lnTo>
                    <a:pt x="106274" y="173373"/>
                  </a:lnTo>
                  <a:lnTo>
                    <a:pt x="75968" y="229378"/>
                  </a:lnTo>
                  <a:lnTo>
                    <a:pt x="47654" y="256162"/>
                  </a:lnTo>
                  <a:lnTo>
                    <a:pt x="18681" y="268592"/>
                  </a:lnTo>
                  <a:lnTo>
                    <a:pt x="10299" y="240411"/>
                  </a:lnTo>
                  <a:lnTo>
                    <a:pt x="17026" y="237904"/>
                  </a:lnTo>
                  <a:lnTo>
                    <a:pt x="24395" y="234362"/>
                  </a:lnTo>
                  <a:lnTo>
                    <a:pt x="54292" y="209067"/>
                  </a:lnTo>
                  <a:lnTo>
                    <a:pt x="70484" y="180594"/>
                  </a:lnTo>
                  <a:lnTo>
                    <a:pt x="70484" y="178676"/>
                  </a:lnTo>
                  <a:lnTo>
                    <a:pt x="70484" y="176784"/>
                  </a:lnTo>
                  <a:lnTo>
                    <a:pt x="69722" y="174117"/>
                  </a:lnTo>
                  <a:lnTo>
                    <a:pt x="68198" y="169926"/>
                  </a:lnTo>
                  <a:lnTo>
                    <a:pt x="0" y="0"/>
                  </a:lnTo>
                  <a:lnTo>
                    <a:pt x="36575" y="0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5" name="object 5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59597" y="983900"/>
            <a:ext cx="1522310" cy="356057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6677323" y="988091"/>
            <a:ext cx="201295" cy="267970"/>
            <a:chOff x="6677323" y="988091"/>
            <a:chExt cx="201295" cy="267970"/>
          </a:xfrm>
        </p:grpSpPr>
        <p:sp>
          <p:nvSpPr>
            <p:cNvPr id="57" name="object 57"/>
            <p:cNvSpPr/>
            <p:nvPr/>
          </p:nvSpPr>
          <p:spPr>
            <a:xfrm>
              <a:off x="6682765" y="993787"/>
              <a:ext cx="190500" cy="256540"/>
            </a:xfrm>
            <a:custGeom>
              <a:avLst/>
              <a:gdLst/>
              <a:ahLst/>
              <a:cxnLst/>
              <a:rect l="l" t="t" r="r" b="b"/>
              <a:pathLst>
                <a:path w="190500" h="256540">
                  <a:moveTo>
                    <a:pt x="19010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78105" y="27940"/>
                  </a:lnTo>
                  <a:lnTo>
                    <a:pt x="78105" y="256540"/>
                  </a:lnTo>
                  <a:lnTo>
                    <a:pt x="111633" y="256540"/>
                  </a:lnTo>
                  <a:lnTo>
                    <a:pt x="111633" y="27940"/>
                  </a:lnTo>
                  <a:lnTo>
                    <a:pt x="190106" y="27940"/>
                  </a:lnTo>
                  <a:lnTo>
                    <a:pt x="190106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6682765" y="993533"/>
              <a:ext cx="190500" cy="257175"/>
            </a:xfrm>
            <a:custGeom>
              <a:avLst/>
              <a:gdLst/>
              <a:ahLst/>
              <a:cxnLst/>
              <a:rect l="l" t="t" r="r" b="b"/>
              <a:pathLst>
                <a:path w="190500" h="257175">
                  <a:moveTo>
                    <a:pt x="78104" y="28194"/>
                  </a:moveTo>
                  <a:lnTo>
                    <a:pt x="0" y="28194"/>
                  </a:lnTo>
                  <a:lnTo>
                    <a:pt x="0" y="0"/>
                  </a:lnTo>
                  <a:lnTo>
                    <a:pt x="190106" y="0"/>
                  </a:lnTo>
                  <a:lnTo>
                    <a:pt x="190106" y="28194"/>
                  </a:lnTo>
                  <a:lnTo>
                    <a:pt x="111632" y="28194"/>
                  </a:lnTo>
                  <a:lnTo>
                    <a:pt x="111632" y="256781"/>
                  </a:lnTo>
                  <a:lnTo>
                    <a:pt x="78104" y="256781"/>
                  </a:lnTo>
                  <a:lnTo>
                    <a:pt x="78104" y="28194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/>
          <p:cNvGrpSpPr/>
          <p:nvPr/>
        </p:nvGrpSpPr>
        <p:grpSpPr>
          <a:xfrm>
            <a:off x="6918890" y="974375"/>
            <a:ext cx="514350" cy="285750"/>
            <a:chOff x="6918890" y="974375"/>
            <a:chExt cx="514350" cy="285750"/>
          </a:xfrm>
        </p:grpSpPr>
        <p:sp>
          <p:nvSpPr>
            <p:cNvPr id="60" name="object 60"/>
            <p:cNvSpPr/>
            <p:nvPr/>
          </p:nvSpPr>
          <p:spPr>
            <a:xfrm>
              <a:off x="6924332" y="979817"/>
              <a:ext cx="157480" cy="270510"/>
            </a:xfrm>
            <a:custGeom>
              <a:avLst/>
              <a:gdLst/>
              <a:ahLst/>
              <a:cxnLst/>
              <a:rect l="l" t="t" r="r" b="b"/>
              <a:pathLst>
                <a:path w="157479" h="270509">
                  <a:moveTo>
                    <a:pt x="33540" y="0"/>
                  </a:moveTo>
                  <a:lnTo>
                    <a:pt x="0" y="0"/>
                  </a:lnTo>
                  <a:lnTo>
                    <a:pt x="0" y="270497"/>
                  </a:lnTo>
                  <a:lnTo>
                    <a:pt x="33540" y="270497"/>
                  </a:lnTo>
                  <a:lnTo>
                    <a:pt x="33540" y="152768"/>
                  </a:lnTo>
                  <a:lnTo>
                    <a:pt x="33909" y="147828"/>
                  </a:lnTo>
                  <a:lnTo>
                    <a:pt x="65444" y="112393"/>
                  </a:lnTo>
                  <a:lnTo>
                    <a:pt x="80772" y="109728"/>
                  </a:lnTo>
                  <a:lnTo>
                    <a:pt x="100780" y="114119"/>
                  </a:lnTo>
                  <a:lnTo>
                    <a:pt x="113966" y="126009"/>
                  </a:lnTo>
                  <a:lnTo>
                    <a:pt x="121223" y="143471"/>
                  </a:lnTo>
                  <a:lnTo>
                    <a:pt x="123444" y="164579"/>
                  </a:lnTo>
                  <a:lnTo>
                    <a:pt x="123444" y="270497"/>
                  </a:lnTo>
                  <a:lnTo>
                    <a:pt x="156972" y="270497"/>
                  </a:lnTo>
                  <a:lnTo>
                    <a:pt x="156972" y="160769"/>
                  </a:lnTo>
                  <a:lnTo>
                    <a:pt x="150393" y="121603"/>
                  </a:lnTo>
                  <a:lnTo>
                    <a:pt x="134064" y="97475"/>
                  </a:lnTo>
                  <a:lnTo>
                    <a:pt x="113091" y="85277"/>
                  </a:lnTo>
                  <a:lnTo>
                    <a:pt x="92583" y="81902"/>
                  </a:lnTo>
                  <a:lnTo>
                    <a:pt x="83313" y="82586"/>
                  </a:lnTo>
                  <a:lnTo>
                    <a:pt x="44434" y="101815"/>
                  </a:lnTo>
                  <a:lnTo>
                    <a:pt x="34290" y="115062"/>
                  </a:lnTo>
                  <a:lnTo>
                    <a:pt x="33540" y="115062"/>
                  </a:lnTo>
                  <a:lnTo>
                    <a:pt x="33540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6924332" y="979817"/>
              <a:ext cx="157480" cy="270510"/>
            </a:xfrm>
            <a:custGeom>
              <a:avLst/>
              <a:gdLst/>
              <a:ahLst/>
              <a:cxnLst/>
              <a:rect l="l" t="t" r="r" b="b"/>
              <a:pathLst>
                <a:path w="157479" h="270509">
                  <a:moveTo>
                    <a:pt x="0" y="0"/>
                  </a:moveTo>
                  <a:lnTo>
                    <a:pt x="33540" y="0"/>
                  </a:lnTo>
                  <a:lnTo>
                    <a:pt x="33540" y="115062"/>
                  </a:lnTo>
                  <a:lnTo>
                    <a:pt x="34290" y="115062"/>
                  </a:lnTo>
                  <a:lnTo>
                    <a:pt x="66061" y="87528"/>
                  </a:lnTo>
                  <a:lnTo>
                    <a:pt x="92583" y="81902"/>
                  </a:lnTo>
                  <a:lnTo>
                    <a:pt x="113091" y="85277"/>
                  </a:lnTo>
                  <a:lnTo>
                    <a:pt x="134064" y="97475"/>
                  </a:lnTo>
                  <a:lnTo>
                    <a:pt x="150393" y="121603"/>
                  </a:lnTo>
                  <a:lnTo>
                    <a:pt x="156972" y="160769"/>
                  </a:lnTo>
                  <a:lnTo>
                    <a:pt x="156972" y="270497"/>
                  </a:lnTo>
                  <a:lnTo>
                    <a:pt x="123444" y="270497"/>
                  </a:lnTo>
                  <a:lnTo>
                    <a:pt x="123444" y="164579"/>
                  </a:lnTo>
                  <a:lnTo>
                    <a:pt x="121223" y="143471"/>
                  </a:lnTo>
                  <a:lnTo>
                    <a:pt x="113966" y="126009"/>
                  </a:lnTo>
                  <a:lnTo>
                    <a:pt x="100780" y="114119"/>
                  </a:lnTo>
                  <a:lnTo>
                    <a:pt x="80772" y="109728"/>
                  </a:lnTo>
                  <a:lnTo>
                    <a:pt x="65444" y="112393"/>
                  </a:lnTo>
                  <a:lnTo>
                    <a:pt x="35814" y="143243"/>
                  </a:lnTo>
                  <a:lnTo>
                    <a:pt x="33540" y="152768"/>
                  </a:lnTo>
                  <a:lnTo>
                    <a:pt x="33540" y="159245"/>
                  </a:lnTo>
                  <a:lnTo>
                    <a:pt x="33540" y="270497"/>
                  </a:lnTo>
                  <a:lnTo>
                    <a:pt x="0" y="270497"/>
                  </a:lnTo>
                  <a:lnTo>
                    <a:pt x="0" y="0"/>
                  </a:lnTo>
                  <a:close/>
                </a:path>
              </a:pathLst>
            </a:custGeom>
            <a:ln w="10883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20820" y="1056290"/>
              <a:ext cx="157949" cy="20365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12463" y="1007522"/>
              <a:ext cx="120218" cy="252044"/>
            </a:xfrm>
            <a:prstGeom prst="rect">
              <a:avLst/>
            </a:prstGeom>
          </p:spPr>
        </p:pic>
      </p:grpSp>
      <p:pic>
        <p:nvPicPr>
          <p:cNvPr id="64" name="object 6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559744" y="988091"/>
            <a:ext cx="1320368" cy="271868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2113" y="1613077"/>
            <a:ext cx="3665823" cy="158965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466120" y="1613077"/>
            <a:ext cx="1334058" cy="155041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5855804" y="1613077"/>
            <a:ext cx="3596004" cy="159385"/>
            <a:chOff x="5855804" y="1613077"/>
            <a:chExt cx="3596004" cy="159385"/>
          </a:xfrm>
        </p:grpSpPr>
        <p:pic>
          <p:nvPicPr>
            <p:cNvPr id="68" name="object 6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55804" y="1613077"/>
              <a:ext cx="2672257" cy="158965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8557755" y="1613090"/>
              <a:ext cx="15240" cy="121285"/>
            </a:xfrm>
            <a:custGeom>
              <a:avLst/>
              <a:gdLst/>
              <a:ahLst/>
              <a:cxnLst/>
              <a:rect l="l" t="t" r="r" b="b"/>
              <a:pathLst>
                <a:path w="15240" h="121285">
                  <a:moveTo>
                    <a:pt x="15024" y="0"/>
                  </a:moveTo>
                  <a:lnTo>
                    <a:pt x="0" y="0"/>
                  </a:lnTo>
                  <a:lnTo>
                    <a:pt x="0" y="121221"/>
                  </a:lnTo>
                  <a:lnTo>
                    <a:pt x="15024" y="121221"/>
                  </a:lnTo>
                  <a:lnTo>
                    <a:pt x="1502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92566" y="1649793"/>
              <a:ext cx="205168" cy="8638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818384" y="1613077"/>
              <a:ext cx="163702" cy="15896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17914" y="1627949"/>
              <a:ext cx="256057" cy="10822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98520" y="1627949"/>
              <a:ext cx="108394" cy="10807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9431134" y="1714665"/>
              <a:ext cx="20320" cy="21590"/>
            </a:xfrm>
            <a:custGeom>
              <a:avLst/>
              <a:gdLst/>
              <a:ahLst/>
              <a:cxnLst/>
              <a:rect l="l" t="t" r="r" b="b"/>
              <a:pathLst>
                <a:path w="20320" h="21589">
                  <a:moveTo>
                    <a:pt x="16217" y="0"/>
                  </a:moveTo>
                  <a:lnTo>
                    <a:pt x="4267" y="0"/>
                  </a:lnTo>
                  <a:lnTo>
                    <a:pt x="0" y="4444"/>
                  </a:lnTo>
                  <a:lnTo>
                    <a:pt x="0" y="10756"/>
                  </a:lnTo>
                  <a:lnTo>
                    <a:pt x="0" y="16903"/>
                  </a:lnTo>
                  <a:lnTo>
                    <a:pt x="4089" y="21513"/>
                  </a:lnTo>
                  <a:lnTo>
                    <a:pt x="16383" y="21513"/>
                  </a:lnTo>
                  <a:lnTo>
                    <a:pt x="20320" y="16903"/>
                  </a:lnTo>
                  <a:lnTo>
                    <a:pt x="20320" y="4444"/>
                  </a:lnTo>
                  <a:lnTo>
                    <a:pt x="16217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5" name="object 75"/>
          <p:cNvGrpSpPr/>
          <p:nvPr/>
        </p:nvGrpSpPr>
        <p:grpSpPr>
          <a:xfrm>
            <a:off x="1914144" y="2417064"/>
            <a:ext cx="2045335" cy="546100"/>
            <a:chOff x="1914144" y="2417064"/>
            <a:chExt cx="2045335" cy="546100"/>
          </a:xfrm>
        </p:grpSpPr>
        <p:sp>
          <p:nvSpPr>
            <p:cNvPr id="76" name="object 76"/>
            <p:cNvSpPr/>
            <p:nvPr/>
          </p:nvSpPr>
          <p:spPr>
            <a:xfrm>
              <a:off x="1921764" y="2424684"/>
              <a:ext cx="2030095" cy="530860"/>
            </a:xfrm>
            <a:custGeom>
              <a:avLst/>
              <a:gdLst/>
              <a:ahLst/>
              <a:cxnLst/>
              <a:rect l="l" t="t" r="r" b="b"/>
              <a:pathLst>
                <a:path w="2030095" h="530860">
                  <a:moveTo>
                    <a:pt x="1865376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1865376" y="530351"/>
                  </a:lnTo>
                  <a:lnTo>
                    <a:pt x="1909141" y="524474"/>
                  </a:lnTo>
                  <a:lnTo>
                    <a:pt x="1948462" y="507887"/>
                  </a:lnTo>
                  <a:lnTo>
                    <a:pt x="1981771" y="482155"/>
                  </a:lnTo>
                  <a:lnTo>
                    <a:pt x="2007503" y="448846"/>
                  </a:lnTo>
                  <a:lnTo>
                    <a:pt x="2024090" y="409525"/>
                  </a:lnTo>
                  <a:lnTo>
                    <a:pt x="2029968" y="365759"/>
                  </a:lnTo>
                  <a:lnTo>
                    <a:pt x="2029968" y="164591"/>
                  </a:lnTo>
                  <a:lnTo>
                    <a:pt x="2024090" y="120826"/>
                  </a:lnTo>
                  <a:lnTo>
                    <a:pt x="2007503" y="81505"/>
                  </a:lnTo>
                  <a:lnTo>
                    <a:pt x="1981771" y="48196"/>
                  </a:lnTo>
                  <a:lnTo>
                    <a:pt x="1948462" y="22464"/>
                  </a:lnTo>
                  <a:lnTo>
                    <a:pt x="1909141" y="5877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1921764" y="2424684"/>
              <a:ext cx="2030095" cy="530860"/>
            </a:xfrm>
            <a:custGeom>
              <a:avLst/>
              <a:gdLst/>
              <a:ahLst/>
              <a:cxnLst/>
              <a:rect l="l" t="t" r="r" b="b"/>
              <a:pathLst>
                <a:path w="2030095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1865376" y="0"/>
                  </a:lnTo>
                  <a:lnTo>
                    <a:pt x="1909141" y="5877"/>
                  </a:lnTo>
                  <a:lnTo>
                    <a:pt x="1948462" y="22464"/>
                  </a:lnTo>
                  <a:lnTo>
                    <a:pt x="1981771" y="48196"/>
                  </a:lnTo>
                  <a:lnTo>
                    <a:pt x="2007503" y="81505"/>
                  </a:lnTo>
                  <a:lnTo>
                    <a:pt x="2024090" y="120826"/>
                  </a:lnTo>
                  <a:lnTo>
                    <a:pt x="2029968" y="164591"/>
                  </a:lnTo>
                  <a:lnTo>
                    <a:pt x="2029968" y="365759"/>
                  </a:lnTo>
                  <a:lnTo>
                    <a:pt x="2024090" y="409525"/>
                  </a:lnTo>
                  <a:lnTo>
                    <a:pt x="2007503" y="448846"/>
                  </a:lnTo>
                  <a:lnTo>
                    <a:pt x="1981771" y="482155"/>
                  </a:lnTo>
                  <a:lnTo>
                    <a:pt x="1948462" y="507887"/>
                  </a:lnTo>
                  <a:lnTo>
                    <a:pt x="1909141" y="524474"/>
                  </a:lnTo>
                  <a:lnTo>
                    <a:pt x="1865376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993392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993392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0" y="182879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79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59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7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81784" y="2593848"/>
              <a:ext cx="188975" cy="1889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67457" y="2625369"/>
              <a:ext cx="360057" cy="100533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4154423" y="2417064"/>
            <a:ext cx="2484120" cy="546100"/>
            <a:chOff x="4154423" y="2417064"/>
            <a:chExt cx="2484120" cy="546100"/>
          </a:xfrm>
        </p:grpSpPr>
        <p:sp>
          <p:nvSpPr>
            <p:cNvPr id="83" name="object 83"/>
            <p:cNvSpPr/>
            <p:nvPr/>
          </p:nvSpPr>
          <p:spPr>
            <a:xfrm>
              <a:off x="4162043" y="2424684"/>
              <a:ext cx="2468880" cy="530860"/>
            </a:xfrm>
            <a:custGeom>
              <a:avLst/>
              <a:gdLst/>
              <a:ahLst/>
              <a:cxnLst/>
              <a:rect l="l" t="t" r="r" b="b"/>
              <a:pathLst>
                <a:path w="2468879" h="530860">
                  <a:moveTo>
                    <a:pt x="2304288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2304288" y="530351"/>
                  </a:lnTo>
                  <a:lnTo>
                    <a:pt x="2348053" y="524474"/>
                  </a:lnTo>
                  <a:lnTo>
                    <a:pt x="2387374" y="507887"/>
                  </a:lnTo>
                  <a:lnTo>
                    <a:pt x="2420683" y="482155"/>
                  </a:lnTo>
                  <a:lnTo>
                    <a:pt x="2446415" y="448846"/>
                  </a:lnTo>
                  <a:lnTo>
                    <a:pt x="2463002" y="409525"/>
                  </a:lnTo>
                  <a:lnTo>
                    <a:pt x="2468880" y="365759"/>
                  </a:lnTo>
                  <a:lnTo>
                    <a:pt x="2468880" y="164591"/>
                  </a:lnTo>
                  <a:lnTo>
                    <a:pt x="2463002" y="120826"/>
                  </a:lnTo>
                  <a:lnTo>
                    <a:pt x="2446415" y="81505"/>
                  </a:lnTo>
                  <a:lnTo>
                    <a:pt x="2420683" y="48196"/>
                  </a:lnTo>
                  <a:lnTo>
                    <a:pt x="2387374" y="22464"/>
                  </a:lnTo>
                  <a:lnTo>
                    <a:pt x="2348053" y="5877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4162043" y="2424684"/>
              <a:ext cx="2468880" cy="530860"/>
            </a:xfrm>
            <a:custGeom>
              <a:avLst/>
              <a:gdLst/>
              <a:ahLst/>
              <a:cxnLst/>
              <a:rect l="l" t="t" r="r" b="b"/>
              <a:pathLst>
                <a:path w="2468879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2304288" y="0"/>
                  </a:lnTo>
                  <a:lnTo>
                    <a:pt x="2348053" y="5877"/>
                  </a:lnTo>
                  <a:lnTo>
                    <a:pt x="2387374" y="22464"/>
                  </a:lnTo>
                  <a:lnTo>
                    <a:pt x="2420683" y="48196"/>
                  </a:lnTo>
                  <a:lnTo>
                    <a:pt x="2446415" y="81505"/>
                  </a:lnTo>
                  <a:lnTo>
                    <a:pt x="2463002" y="120826"/>
                  </a:lnTo>
                  <a:lnTo>
                    <a:pt x="2468880" y="164591"/>
                  </a:lnTo>
                  <a:lnTo>
                    <a:pt x="2468880" y="365759"/>
                  </a:lnTo>
                  <a:lnTo>
                    <a:pt x="2463002" y="409525"/>
                  </a:lnTo>
                  <a:lnTo>
                    <a:pt x="2446415" y="448846"/>
                  </a:lnTo>
                  <a:lnTo>
                    <a:pt x="2420683" y="482155"/>
                  </a:lnTo>
                  <a:lnTo>
                    <a:pt x="2387374" y="507887"/>
                  </a:lnTo>
                  <a:lnTo>
                    <a:pt x="2348053" y="524474"/>
                  </a:lnTo>
                  <a:lnTo>
                    <a:pt x="2304288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423367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423367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0" y="182879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79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59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7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22076" y="2593848"/>
              <a:ext cx="188975" cy="1889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18710" y="2625369"/>
              <a:ext cx="947978" cy="128689"/>
            </a:xfrm>
            <a:prstGeom prst="rect">
              <a:avLst/>
            </a:prstGeom>
          </p:spPr>
        </p:pic>
      </p:grpSp>
      <p:grpSp>
        <p:nvGrpSpPr>
          <p:cNvPr id="89" name="object 89"/>
          <p:cNvGrpSpPr/>
          <p:nvPr/>
        </p:nvGrpSpPr>
        <p:grpSpPr>
          <a:xfrm>
            <a:off x="6897623" y="2417064"/>
            <a:ext cx="1661160" cy="546100"/>
            <a:chOff x="6897623" y="2417064"/>
            <a:chExt cx="1661160" cy="546100"/>
          </a:xfrm>
        </p:grpSpPr>
        <p:sp>
          <p:nvSpPr>
            <p:cNvPr id="90" name="object 90"/>
            <p:cNvSpPr/>
            <p:nvPr/>
          </p:nvSpPr>
          <p:spPr>
            <a:xfrm>
              <a:off x="6905243" y="2424684"/>
              <a:ext cx="1645920" cy="530860"/>
            </a:xfrm>
            <a:custGeom>
              <a:avLst/>
              <a:gdLst/>
              <a:ahLst/>
              <a:cxnLst/>
              <a:rect l="l" t="t" r="r" b="b"/>
              <a:pathLst>
                <a:path w="1645920" h="530860">
                  <a:moveTo>
                    <a:pt x="1481328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1481328" y="530351"/>
                  </a:lnTo>
                  <a:lnTo>
                    <a:pt x="1525093" y="524474"/>
                  </a:lnTo>
                  <a:lnTo>
                    <a:pt x="1564414" y="507887"/>
                  </a:lnTo>
                  <a:lnTo>
                    <a:pt x="1597723" y="482155"/>
                  </a:lnTo>
                  <a:lnTo>
                    <a:pt x="1623455" y="448846"/>
                  </a:lnTo>
                  <a:lnTo>
                    <a:pt x="1640042" y="409525"/>
                  </a:lnTo>
                  <a:lnTo>
                    <a:pt x="1645920" y="365759"/>
                  </a:lnTo>
                  <a:lnTo>
                    <a:pt x="1645920" y="164591"/>
                  </a:lnTo>
                  <a:lnTo>
                    <a:pt x="1640042" y="120826"/>
                  </a:lnTo>
                  <a:lnTo>
                    <a:pt x="1623455" y="81505"/>
                  </a:lnTo>
                  <a:lnTo>
                    <a:pt x="1597723" y="48196"/>
                  </a:lnTo>
                  <a:lnTo>
                    <a:pt x="1564414" y="22464"/>
                  </a:lnTo>
                  <a:lnTo>
                    <a:pt x="1525093" y="5877"/>
                  </a:lnTo>
                  <a:lnTo>
                    <a:pt x="1481328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6905243" y="2424684"/>
              <a:ext cx="1645920" cy="530860"/>
            </a:xfrm>
            <a:custGeom>
              <a:avLst/>
              <a:gdLst/>
              <a:ahLst/>
              <a:cxnLst/>
              <a:rect l="l" t="t" r="r" b="b"/>
              <a:pathLst>
                <a:path w="1645920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1481328" y="0"/>
                  </a:lnTo>
                  <a:lnTo>
                    <a:pt x="1525093" y="5877"/>
                  </a:lnTo>
                  <a:lnTo>
                    <a:pt x="1564414" y="22464"/>
                  </a:lnTo>
                  <a:lnTo>
                    <a:pt x="1597723" y="48196"/>
                  </a:lnTo>
                  <a:lnTo>
                    <a:pt x="1623455" y="81505"/>
                  </a:lnTo>
                  <a:lnTo>
                    <a:pt x="1640042" y="120826"/>
                  </a:lnTo>
                  <a:lnTo>
                    <a:pt x="1645920" y="164591"/>
                  </a:lnTo>
                  <a:lnTo>
                    <a:pt x="1645920" y="365759"/>
                  </a:lnTo>
                  <a:lnTo>
                    <a:pt x="1640042" y="409525"/>
                  </a:lnTo>
                  <a:lnTo>
                    <a:pt x="1623455" y="448846"/>
                  </a:lnTo>
                  <a:lnTo>
                    <a:pt x="1597723" y="482155"/>
                  </a:lnTo>
                  <a:lnTo>
                    <a:pt x="1564414" y="507887"/>
                  </a:lnTo>
                  <a:lnTo>
                    <a:pt x="1525093" y="524474"/>
                  </a:lnTo>
                  <a:lnTo>
                    <a:pt x="1481328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697687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/>
            <p:cNvSpPr/>
            <p:nvPr/>
          </p:nvSpPr>
          <p:spPr>
            <a:xfrm>
              <a:off x="697687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0" y="182879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79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59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7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065276" y="2593848"/>
              <a:ext cx="188975" cy="188975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7464336" y="2631440"/>
              <a:ext cx="57150" cy="92075"/>
            </a:xfrm>
            <a:custGeom>
              <a:avLst/>
              <a:gdLst/>
              <a:ahLst/>
              <a:cxnLst/>
              <a:rect l="l" t="t" r="r" b="b"/>
              <a:pathLst>
                <a:path w="57150" h="92075">
                  <a:moveTo>
                    <a:pt x="21323" y="0"/>
                  </a:moveTo>
                  <a:lnTo>
                    <a:pt x="13131" y="0"/>
                  </a:lnTo>
                  <a:lnTo>
                    <a:pt x="5092" y="812"/>
                  </a:lnTo>
                  <a:lnTo>
                    <a:pt x="0" y="1892"/>
                  </a:lnTo>
                  <a:lnTo>
                    <a:pt x="0" y="90792"/>
                  </a:lnTo>
                  <a:lnTo>
                    <a:pt x="4170" y="91363"/>
                  </a:lnTo>
                  <a:lnTo>
                    <a:pt x="10058" y="91871"/>
                  </a:lnTo>
                  <a:lnTo>
                    <a:pt x="18097" y="91871"/>
                  </a:lnTo>
                  <a:lnTo>
                    <a:pt x="50042" y="82753"/>
                  </a:lnTo>
                  <a:lnTo>
                    <a:pt x="17297" y="82753"/>
                  </a:lnTo>
                  <a:lnTo>
                    <a:pt x="13944" y="82613"/>
                  </a:lnTo>
                  <a:lnTo>
                    <a:pt x="11658" y="82207"/>
                  </a:lnTo>
                  <a:lnTo>
                    <a:pt x="11658" y="47752"/>
                  </a:lnTo>
                  <a:lnTo>
                    <a:pt x="48227" y="47752"/>
                  </a:lnTo>
                  <a:lnTo>
                    <a:pt x="44881" y="45218"/>
                  </a:lnTo>
                  <a:lnTo>
                    <a:pt x="38354" y="42659"/>
                  </a:lnTo>
                  <a:lnTo>
                    <a:pt x="38354" y="42379"/>
                  </a:lnTo>
                  <a:lnTo>
                    <a:pt x="47879" y="38900"/>
                  </a:lnTo>
                  <a:lnTo>
                    <a:pt x="11658" y="38900"/>
                  </a:lnTo>
                  <a:lnTo>
                    <a:pt x="11658" y="9804"/>
                  </a:lnTo>
                  <a:lnTo>
                    <a:pt x="13538" y="9398"/>
                  </a:lnTo>
                  <a:lnTo>
                    <a:pt x="16637" y="8991"/>
                  </a:lnTo>
                  <a:lnTo>
                    <a:pt x="49384" y="8991"/>
                  </a:lnTo>
                  <a:lnTo>
                    <a:pt x="46126" y="6578"/>
                  </a:lnTo>
                  <a:lnTo>
                    <a:pt x="41518" y="3632"/>
                  </a:lnTo>
                  <a:lnTo>
                    <a:pt x="35991" y="1584"/>
                  </a:lnTo>
                  <a:lnTo>
                    <a:pt x="29331" y="388"/>
                  </a:lnTo>
                  <a:lnTo>
                    <a:pt x="21323" y="0"/>
                  </a:lnTo>
                  <a:close/>
                </a:path>
                <a:path w="57150" h="92075">
                  <a:moveTo>
                    <a:pt x="48227" y="47752"/>
                  </a:moveTo>
                  <a:lnTo>
                    <a:pt x="21323" y="47752"/>
                  </a:lnTo>
                  <a:lnTo>
                    <a:pt x="30342" y="48738"/>
                  </a:lnTo>
                  <a:lnTo>
                    <a:pt x="37765" y="51835"/>
                  </a:lnTo>
                  <a:lnTo>
                    <a:pt x="42799" y="57246"/>
                  </a:lnTo>
                  <a:lnTo>
                    <a:pt x="44653" y="65176"/>
                  </a:lnTo>
                  <a:lnTo>
                    <a:pt x="42814" y="73088"/>
                  </a:lnTo>
                  <a:lnTo>
                    <a:pt x="42726" y="73468"/>
                  </a:lnTo>
                  <a:lnTo>
                    <a:pt x="37486" y="78994"/>
                  </a:lnTo>
                  <a:lnTo>
                    <a:pt x="37330" y="78994"/>
                  </a:lnTo>
                  <a:lnTo>
                    <a:pt x="30171" y="81855"/>
                  </a:lnTo>
                  <a:lnTo>
                    <a:pt x="21450" y="82753"/>
                  </a:lnTo>
                  <a:lnTo>
                    <a:pt x="50042" y="82753"/>
                  </a:lnTo>
                  <a:lnTo>
                    <a:pt x="53898" y="78994"/>
                  </a:lnTo>
                  <a:lnTo>
                    <a:pt x="56984" y="73088"/>
                  </a:lnTo>
                  <a:lnTo>
                    <a:pt x="56958" y="65176"/>
                  </a:lnTo>
                  <a:lnTo>
                    <a:pt x="55279" y="56419"/>
                  </a:lnTo>
                  <a:lnTo>
                    <a:pt x="50884" y="49763"/>
                  </a:lnTo>
                  <a:lnTo>
                    <a:pt x="48227" y="47752"/>
                  </a:lnTo>
                  <a:close/>
                </a:path>
                <a:path w="57150" h="92075">
                  <a:moveTo>
                    <a:pt x="49384" y="8991"/>
                  </a:moveTo>
                  <a:lnTo>
                    <a:pt x="33794" y="8991"/>
                  </a:lnTo>
                  <a:lnTo>
                    <a:pt x="41833" y="13157"/>
                  </a:lnTo>
                  <a:lnTo>
                    <a:pt x="41833" y="32461"/>
                  </a:lnTo>
                  <a:lnTo>
                    <a:pt x="34594" y="38900"/>
                  </a:lnTo>
                  <a:lnTo>
                    <a:pt x="47879" y="38900"/>
                  </a:lnTo>
                  <a:lnTo>
                    <a:pt x="53644" y="31254"/>
                  </a:lnTo>
                  <a:lnTo>
                    <a:pt x="53644" y="15430"/>
                  </a:lnTo>
                  <a:lnTo>
                    <a:pt x="50825" y="10058"/>
                  </a:lnTo>
                  <a:lnTo>
                    <a:pt x="49384" y="8991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7464336" y="2631440"/>
              <a:ext cx="57150" cy="92075"/>
            </a:xfrm>
            <a:custGeom>
              <a:avLst/>
              <a:gdLst/>
              <a:ahLst/>
              <a:cxnLst/>
              <a:rect l="l" t="t" r="r" b="b"/>
              <a:pathLst>
                <a:path w="57150" h="92075">
                  <a:moveTo>
                    <a:pt x="11658" y="82207"/>
                  </a:moveTo>
                  <a:lnTo>
                    <a:pt x="13944" y="82613"/>
                  </a:lnTo>
                  <a:lnTo>
                    <a:pt x="17297" y="82753"/>
                  </a:lnTo>
                  <a:lnTo>
                    <a:pt x="21450" y="82753"/>
                  </a:lnTo>
                  <a:lnTo>
                    <a:pt x="30171" y="81855"/>
                  </a:lnTo>
                  <a:lnTo>
                    <a:pt x="37580" y="78893"/>
                  </a:lnTo>
                  <a:lnTo>
                    <a:pt x="42726" y="73468"/>
                  </a:lnTo>
                  <a:lnTo>
                    <a:pt x="44653" y="65176"/>
                  </a:lnTo>
                  <a:lnTo>
                    <a:pt x="42799" y="57246"/>
                  </a:lnTo>
                  <a:lnTo>
                    <a:pt x="37765" y="51835"/>
                  </a:lnTo>
                  <a:lnTo>
                    <a:pt x="30342" y="48738"/>
                  </a:lnTo>
                  <a:lnTo>
                    <a:pt x="21323" y="47752"/>
                  </a:lnTo>
                  <a:lnTo>
                    <a:pt x="11658" y="47752"/>
                  </a:lnTo>
                  <a:lnTo>
                    <a:pt x="11658" y="82207"/>
                  </a:lnTo>
                  <a:close/>
                </a:path>
                <a:path w="57150" h="92075">
                  <a:moveTo>
                    <a:pt x="11658" y="38900"/>
                  </a:moveTo>
                  <a:lnTo>
                    <a:pt x="22263" y="38900"/>
                  </a:lnTo>
                  <a:lnTo>
                    <a:pt x="34594" y="38900"/>
                  </a:lnTo>
                  <a:lnTo>
                    <a:pt x="41833" y="32461"/>
                  </a:lnTo>
                  <a:lnTo>
                    <a:pt x="41833" y="23736"/>
                  </a:lnTo>
                  <a:lnTo>
                    <a:pt x="41833" y="13157"/>
                  </a:lnTo>
                  <a:lnTo>
                    <a:pt x="33794" y="8991"/>
                  </a:lnTo>
                  <a:lnTo>
                    <a:pt x="21983" y="8991"/>
                  </a:lnTo>
                  <a:lnTo>
                    <a:pt x="16637" y="8991"/>
                  </a:lnTo>
                  <a:lnTo>
                    <a:pt x="13538" y="9398"/>
                  </a:lnTo>
                  <a:lnTo>
                    <a:pt x="11658" y="9804"/>
                  </a:lnTo>
                  <a:lnTo>
                    <a:pt x="11658" y="38900"/>
                  </a:lnTo>
                  <a:close/>
                </a:path>
                <a:path w="57150" h="92075">
                  <a:moveTo>
                    <a:pt x="0" y="1892"/>
                  </a:moveTo>
                  <a:lnTo>
                    <a:pt x="5092" y="812"/>
                  </a:lnTo>
                  <a:lnTo>
                    <a:pt x="13131" y="0"/>
                  </a:lnTo>
                  <a:lnTo>
                    <a:pt x="21323" y="0"/>
                  </a:lnTo>
                  <a:lnTo>
                    <a:pt x="53644" y="15430"/>
                  </a:lnTo>
                  <a:lnTo>
                    <a:pt x="53644" y="22542"/>
                  </a:lnTo>
                  <a:lnTo>
                    <a:pt x="53644" y="31254"/>
                  </a:lnTo>
                  <a:lnTo>
                    <a:pt x="47879" y="38900"/>
                  </a:lnTo>
                  <a:lnTo>
                    <a:pt x="38354" y="42379"/>
                  </a:lnTo>
                  <a:lnTo>
                    <a:pt x="38354" y="42659"/>
                  </a:lnTo>
                  <a:lnTo>
                    <a:pt x="44881" y="45218"/>
                  </a:lnTo>
                  <a:lnTo>
                    <a:pt x="50884" y="49763"/>
                  </a:lnTo>
                  <a:lnTo>
                    <a:pt x="55279" y="56419"/>
                  </a:lnTo>
                  <a:lnTo>
                    <a:pt x="56984" y="65316"/>
                  </a:lnTo>
                  <a:lnTo>
                    <a:pt x="56984" y="73088"/>
                  </a:lnTo>
                  <a:lnTo>
                    <a:pt x="18097" y="91871"/>
                  </a:lnTo>
                  <a:lnTo>
                    <a:pt x="10058" y="91871"/>
                  </a:lnTo>
                  <a:lnTo>
                    <a:pt x="3886" y="91338"/>
                  </a:lnTo>
                  <a:lnTo>
                    <a:pt x="0" y="90792"/>
                  </a:lnTo>
                  <a:lnTo>
                    <a:pt x="0" y="1892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7546543" y="2632113"/>
              <a:ext cx="48895" cy="90805"/>
            </a:xfrm>
            <a:custGeom>
              <a:avLst/>
              <a:gdLst/>
              <a:ahLst/>
              <a:cxnLst/>
              <a:rect l="l" t="t" r="r" b="b"/>
              <a:pathLst>
                <a:path w="48895" h="90805">
                  <a:moveTo>
                    <a:pt x="48679" y="0"/>
                  </a:moveTo>
                  <a:lnTo>
                    <a:pt x="0" y="0"/>
                  </a:lnTo>
                  <a:lnTo>
                    <a:pt x="0" y="90385"/>
                  </a:lnTo>
                  <a:lnTo>
                    <a:pt x="11658" y="90385"/>
                  </a:lnTo>
                  <a:lnTo>
                    <a:pt x="11658" y="49479"/>
                  </a:lnTo>
                  <a:lnTo>
                    <a:pt x="45859" y="49479"/>
                  </a:lnTo>
                  <a:lnTo>
                    <a:pt x="45859" y="39839"/>
                  </a:lnTo>
                  <a:lnTo>
                    <a:pt x="11658" y="39839"/>
                  </a:lnTo>
                  <a:lnTo>
                    <a:pt x="11658" y="9791"/>
                  </a:lnTo>
                  <a:lnTo>
                    <a:pt x="48679" y="9791"/>
                  </a:lnTo>
                  <a:lnTo>
                    <a:pt x="4867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7546543" y="2632113"/>
              <a:ext cx="48895" cy="90805"/>
            </a:xfrm>
            <a:custGeom>
              <a:avLst/>
              <a:gdLst/>
              <a:ahLst/>
              <a:cxnLst/>
              <a:rect l="l" t="t" r="r" b="b"/>
              <a:pathLst>
                <a:path w="48895" h="90805">
                  <a:moveTo>
                    <a:pt x="0" y="0"/>
                  </a:moveTo>
                  <a:lnTo>
                    <a:pt x="48679" y="0"/>
                  </a:lnTo>
                  <a:lnTo>
                    <a:pt x="48679" y="9791"/>
                  </a:lnTo>
                  <a:lnTo>
                    <a:pt x="11658" y="9791"/>
                  </a:lnTo>
                  <a:lnTo>
                    <a:pt x="11658" y="39839"/>
                  </a:lnTo>
                  <a:lnTo>
                    <a:pt x="45859" y="39839"/>
                  </a:lnTo>
                  <a:lnTo>
                    <a:pt x="45859" y="49479"/>
                  </a:lnTo>
                  <a:lnTo>
                    <a:pt x="11658" y="49479"/>
                  </a:lnTo>
                  <a:lnTo>
                    <a:pt x="11658" y="90385"/>
                  </a:lnTo>
                  <a:lnTo>
                    <a:pt x="0" y="90385"/>
                  </a:lnTo>
                  <a:lnTo>
                    <a:pt x="0" y="0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622273" y="2628722"/>
              <a:ext cx="93014" cy="97040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8772143" y="2417064"/>
            <a:ext cx="2072639" cy="546100"/>
            <a:chOff x="8772143" y="2417064"/>
            <a:chExt cx="2072639" cy="546100"/>
          </a:xfrm>
        </p:grpSpPr>
        <p:sp>
          <p:nvSpPr>
            <p:cNvPr id="101" name="object 101"/>
            <p:cNvSpPr/>
            <p:nvPr/>
          </p:nvSpPr>
          <p:spPr>
            <a:xfrm>
              <a:off x="8779763" y="2424684"/>
              <a:ext cx="2057400" cy="530860"/>
            </a:xfrm>
            <a:custGeom>
              <a:avLst/>
              <a:gdLst/>
              <a:ahLst/>
              <a:cxnLst/>
              <a:rect l="l" t="t" r="r" b="b"/>
              <a:pathLst>
                <a:path w="2057400" h="530860">
                  <a:moveTo>
                    <a:pt x="1892808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1892808" y="530351"/>
                  </a:lnTo>
                  <a:lnTo>
                    <a:pt x="1936573" y="524474"/>
                  </a:lnTo>
                  <a:lnTo>
                    <a:pt x="1975894" y="507887"/>
                  </a:lnTo>
                  <a:lnTo>
                    <a:pt x="2009203" y="482155"/>
                  </a:lnTo>
                  <a:lnTo>
                    <a:pt x="2034935" y="448846"/>
                  </a:lnTo>
                  <a:lnTo>
                    <a:pt x="2051522" y="409525"/>
                  </a:lnTo>
                  <a:lnTo>
                    <a:pt x="2057400" y="365759"/>
                  </a:lnTo>
                  <a:lnTo>
                    <a:pt x="2057400" y="164591"/>
                  </a:lnTo>
                  <a:lnTo>
                    <a:pt x="2051522" y="120826"/>
                  </a:lnTo>
                  <a:lnTo>
                    <a:pt x="2034935" y="81505"/>
                  </a:lnTo>
                  <a:lnTo>
                    <a:pt x="2009203" y="48196"/>
                  </a:lnTo>
                  <a:lnTo>
                    <a:pt x="1975894" y="22464"/>
                  </a:lnTo>
                  <a:lnTo>
                    <a:pt x="1936573" y="5877"/>
                  </a:lnTo>
                  <a:lnTo>
                    <a:pt x="1892808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8779763" y="2424684"/>
              <a:ext cx="2057400" cy="530860"/>
            </a:xfrm>
            <a:custGeom>
              <a:avLst/>
              <a:gdLst/>
              <a:ahLst/>
              <a:cxnLst/>
              <a:rect l="l" t="t" r="r" b="b"/>
              <a:pathLst>
                <a:path w="2057400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1892808" y="0"/>
                  </a:lnTo>
                  <a:lnTo>
                    <a:pt x="1936573" y="5877"/>
                  </a:lnTo>
                  <a:lnTo>
                    <a:pt x="1975894" y="22464"/>
                  </a:lnTo>
                  <a:lnTo>
                    <a:pt x="2009203" y="48196"/>
                  </a:lnTo>
                  <a:lnTo>
                    <a:pt x="2034935" y="81505"/>
                  </a:lnTo>
                  <a:lnTo>
                    <a:pt x="2051522" y="120826"/>
                  </a:lnTo>
                  <a:lnTo>
                    <a:pt x="2057400" y="164591"/>
                  </a:lnTo>
                  <a:lnTo>
                    <a:pt x="2057400" y="365759"/>
                  </a:lnTo>
                  <a:lnTo>
                    <a:pt x="2051522" y="409525"/>
                  </a:lnTo>
                  <a:lnTo>
                    <a:pt x="2034935" y="448846"/>
                  </a:lnTo>
                  <a:lnTo>
                    <a:pt x="2009203" y="482155"/>
                  </a:lnTo>
                  <a:lnTo>
                    <a:pt x="1975894" y="507887"/>
                  </a:lnTo>
                  <a:lnTo>
                    <a:pt x="1936573" y="524474"/>
                  </a:lnTo>
                  <a:lnTo>
                    <a:pt x="1892808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885139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/>
            <p:cNvSpPr/>
            <p:nvPr/>
          </p:nvSpPr>
          <p:spPr>
            <a:xfrm>
              <a:off x="8851391" y="250545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0" y="182879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79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59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7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939783" y="2593848"/>
              <a:ext cx="188975" cy="188975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9339478" y="2632113"/>
              <a:ext cx="51435" cy="90805"/>
            </a:xfrm>
            <a:custGeom>
              <a:avLst/>
              <a:gdLst/>
              <a:ahLst/>
              <a:cxnLst/>
              <a:rect l="l" t="t" r="r" b="b"/>
              <a:pathLst>
                <a:path w="51434" h="90805">
                  <a:moveTo>
                    <a:pt x="48818" y="0"/>
                  </a:moveTo>
                  <a:lnTo>
                    <a:pt x="0" y="0"/>
                  </a:lnTo>
                  <a:lnTo>
                    <a:pt x="0" y="90385"/>
                  </a:lnTo>
                  <a:lnTo>
                    <a:pt x="50825" y="90385"/>
                  </a:lnTo>
                  <a:lnTo>
                    <a:pt x="50825" y="80594"/>
                  </a:lnTo>
                  <a:lnTo>
                    <a:pt x="11658" y="80594"/>
                  </a:lnTo>
                  <a:lnTo>
                    <a:pt x="11658" y="48005"/>
                  </a:lnTo>
                  <a:lnTo>
                    <a:pt x="46799" y="48005"/>
                  </a:lnTo>
                  <a:lnTo>
                    <a:pt x="46799" y="38353"/>
                  </a:lnTo>
                  <a:lnTo>
                    <a:pt x="11658" y="38353"/>
                  </a:lnTo>
                  <a:lnTo>
                    <a:pt x="11658" y="9791"/>
                  </a:lnTo>
                  <a:lnTo>
                    <a:pt x="48818" y="9791"/>
                  </a:lnTo>
                  <a:lnTo>
                    <a:pt x="4881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/>
            <p:cNvSpPr/>
            <p:nvPr/>
          </p:nvSpPr>
          <p:spPr>
            <a:xfrm>
              <a:off x="9339478" y="2632113"/>
              <a:ext cx="51435" cy="90805"/>
            </a:xfrm>
            <a:custGeom>
              <a:avLst/>
              <a:gdLst/>
              <a:ahLst/>
              <a:cxnLst/>
              <a:rect l="l" t="t" r="r" b="b"/>
              <a:pathLst>
                <a:path w="51434" h="90805">
                  <a:moveTo>
                    <a:pt x="46799" y="48005"/>
                  </a:moveTo>
                  <a:lnTo>
                    <a:pt x="11658" y="48005"/>
                  </a:lnTo>
                  <a:lnTo>
                    <a:pt x="11658" y="80594"/>
                  </a:lnTo>
                  <a:lnTo>
                    <a:pt x="50825" y="80594"/>
                  </a:lnTo>
                  <a:lnTo>
                    <a:pt x="50825" y="90385"/>
                  </a:lnTo>
                  <a:lnTo>
                    <a:pt x="0" y="90385"/>
                  </a:lnTo>
                  <a:lnTo>
                    <a:pt x="0" y="0"/>
                  </a:lnTo>
                  <a:lnTo>
                    <a:pt x="48818" y="0"/>
                  </a:lnTo>
                  <a:lnTo>
                    <a:pt x="48818" y="9791"/>
                  </a:lnTo>
                  <a:lnTo>
                    <a:pt x="11658" y="9791"/>
                  </a:lnTo>
                  <a:lnTo>
                    <a:pt x="11658" y="38353"/>
                  </a:lnTo>
                  <a:lnTo>
                    <a:pt x="46799" y="38353"/>
                  </a:lnTo>
                  <a:lnTo>
                    <a:pt x="46799" y="48005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419792" y="2628722"/>
              <a:ext cx="683526" cy="97167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2371344" y="3395471"/>
            <a:ext cx="2118360" cy="546100"/>
            <a:chOff x="2371344" y="3395471"/>
            <a:chExt cx="2118360" cy="546100"/>
          </a:xfrm>
        </p:grpSpPr>
        <p:sp>
          <p:nvSpPr>
            <p:cNvPr id="110" name="object 110"/>
            <p:cNvSpPr/>
            <p:nvPr/>
          </p:nvSpPr>
          <p:spPr>
            <a:xfrm>
              <a:off x="2378964" y="3403091"/>
              <a:ext cx="2103120" cy="530860"/>
            </a:xfrm>
            <a:custGeom>
              <a:avLst/>
              <a:gdLst/>
              <a:ahLst/>
              <a:cxnLst/>
              <a:rect l="l" t="t" r="r" b="b"/>
              <a:pathLst>
                <a:path w="2103120" h="530860">
                  <a:moveTo>
                    <a:pt x="1938527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1938527" y="530351"/>
                  </a:lnTo>
                  <a:lnTo>
                    <a:pt x="1982293" y="524474"/>
                  </a:lnTo>
                  <a:lnTo>
                    <a:pt x="2021614" y="507887"/>
                  </a:lnTo>
                  <a:lnTo>
                    <a:pt x="2054923" y="482155"/>
                  </a:lnTo>
                  <a:lnTo>
                    <a:pt x="2080655" y="448846"/>
                  </a:lnTo>
                  <a:lnTo>
                    <a:pt x="2097242" y="409525"/>
                  </a:lnTo>
                  <a:lnTo>
                    <a:pt x="2103120" y="365759"/>
                  </a:lnTo>
                  <a:lnTo>
                    <a:pt x="2103120" y="164591"/>
                  </a:lnTo>
                  <a:lnTo>
                    <a:pt x="2097242" y="120826"/>
                  </a:lnTo>
                  <a:lnTo>
                    <a:pt x="2080655" y="81505"/>
                  </a:lnTo>
                  <a:lnTo>
                    <a:pt x="2054923" y="48196"/>
                  </a:lnTo>
                  <a:lnTo>
                    <a:pt x="2021614" y="22464"/>
                  </a:lnTo>
                  <a:lnTo>
                    <a:pt x="1982293" y="5877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2378964" y="3403091"/>
              <a:ext cx="2103120" cy="530860"/>
            </a:xfrm>
            <a:custGeom>
              <a:avLst/>
              <a:gdLst/>
              <a:ahLst/>
              <a:cxnLst/>
              <a:rect l="l" t="t" r="r" b="b"/>
              <a:pathLst>
                <a:path w="2103120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1938527" y="0"/>
                  </a:lnTo>
                  <a:lnTo>
                    <a:pt x="1982293" y="5877"/>
                  </a:lnTo>
                  <a:lnTo>
                    <a:pt x="2021614" y="22464"/>
                  </a:lnTo>
                  <a:lnTo>
                    <a:pt x="2054923" y="48196"/>
                  </a:lnTo>
                  <a:lnTo>
                    <a:pt x="2080655" y="81505"/>
                  </a:lnTo>
                  <a:lnTo>
                    <a:pt x="2097242" y="120826"/>
                  </a:lnTo>
                  <a:lnTo>
                    <a:pt x="2103120" y="164591"/>
                  </a:lnTo>
                  <a:lnTo>
                    <a:pt x="2103120" y="365759"/>
                  </a:lnTo>
                  <a:lnTo>
                    <a:pt x="2097242" y="409525"/>
                  </a:lnTo>
                  <a:lnTo>
                    <a:pt x="2080655" y="448846"/>
                  </a:lnTo>
                  <a:lnTo>
                    <a:pt x="2054923" y="482155"/>
                  </a:lnTo>
                  <a:lnTo>
                    <a:pt x="2021614" y="507887"/>
                  </a:lnTo>
                  <a:lnTo>
                    <a:pt x="1982293" y="524474"/>
                  </a:lnTo>
                  <a:lnTo>
                    <a:pt x="1938527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/>
            <p:cNvSpPr/>
            <p:nvPr/>
          </p:nvSpPr>
          <p:spPr>
            <a:xfrm>
              <a:off x="245059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245059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0" y="182880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80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60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80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38984" y="3572255"/>
              <a:ext cx="188975" cy="188976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934995" y="3608730"/>
              <a:ext cx="847255" cy="95821"/>
            </a:xfrm>
            <a:prstGeom prst="rect">
              <a:avLst/>
            </a:prstGeom>
          </p:spPr>
        </p:pic>
      </p:grpSp>
      <p:grpSp>
        <p:nvGrpSpPr>
          <p:cNvPr id="116" name="object 116"/>
          <p:cNvGrpSpPr/>
          <p:nvPr/>
        </p:nvGrpSpPr>
        <p:grpSpPr>
          <a:xfrm>
            <a:off x="4748784" y="3395471"/>
            <a:ext cx="2529840" cy="546100"/>
            <a:chOff x="4748784" y="3395471"/>
            <a:chExt cx="2529840" cy="546100"/>
          </a:xfrm>
        </p:grpSpPr>
        <p:sp>
          <p:nvSpPr>
            <p:cNvPr id="117" name="object 117"/>
            <p:cNvSpPr/>
            <p:nvPr/>
          </p:nvSpPr>
          <p:spPr>
            <a:xfrm>
              <a:off x="4756404" y="3403091"/>
              <a:ext cx="2514600" cy="530860"/>
            </a:xfrm>
            <a:custGeom>
              <a:avLst/>
              <a:gdLst/>
              <a:ahLst/>
              <a:cxnLst/>
              <a:rect l="l" t="t" r="r" b="b"/>
              <a:pathLst>
                <a:path w="2514600" h="530860">
                  <a:moveTo>
                    <a:pt x="2350008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2350008" y="530351"/>
                  </a:lnTo>
                  <a:lnTo>
                    <a:pt x="2393773" y="524474"/>
                  </a:lnTo>
                  <a:lnTo>
                    <a:pt x="2433094" y="507887"/>
                  </a:lnTo>
                  <a:lnTo>
                    <a:pt x="2466403" y="482155"/>
                  </a:lnTo>
                  <a:lnTo>
                    <a:pt x="2492135" y="448846"/>
                  </a:lnTo>
                  <a:lnTo>
                    <a:pt x="2508722" y="409525"/>
                  </a:lnTo>
                  <a:lnTo>
                    <a:pt x="2514600" y="365759"/>
                  </a:lnTo>
                  <a:lnTo>
                    <a:pt x="2514600" y="164591"/>
                  </a:lnTo>
                  <a:lnTo>
                    <a:pt x="2508722" y="120826"/>
                  </a:lnTo>
                  <a:lnTo>
                    <a:pt x="2492135" y="81505"/>
                  </a:lnTo>
                  <a:lnTo>
                    <a:pt x="2466403" y="48196"/>
                  </a:lnTo>
                  <a:lnTo>
                    <a:pt x="2433094" y="22464"/>
                  </a:lnTo>
                  <a:lnTo>
                    <a:pt x="2393773" y="5877"/>
                  </a:lnTo>
                  <a:lnTo>
                    <a:pt x="2350008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/>
            <p:cNvSpPr/>
            <p:nvPr/>
          </p:nvSpPr>
          <p:spPr>
            <a:xfrm>
              <a:off x="4756404" y="3403091"/>
              <a:ext cx="2514600" cy="530860"/>
            </a:xfrm>
            <a:custGeom>
              <a:avLst/>
              <a:gdLst/>
              <a:ahLst/>
              <a:cxnLst/>
              <a:rect l="l" t="t" r="r" b="b"/>
              <a:pathLst>
                <a:path w="2514600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2350008" y="0"/>
                  </a:lnTo>
                  <a:lnTo>
                    <a:pt x="2393773" y="5877"/>
                  </a:lnTo>
                  <a:lnTo>
                    <a:pt x="2433094" y="22464"/>
                  </a:lnTo>
                  <a:lnTo>
                    <a:pt x="2466403" y="48196"/>
                  </a:lnTo>
                  <a:lnTo>
                    <a:pt x="2492135" y="81505"/>
                  </a:lnTo>
                  <a:lnTo>
                    <a:pt x="2508722" y="120826"/>
                  </a:lnTo>
                  <a:lnTo>
                    <a:pt x="2514600" y="164591"/>
                  </a:lnTo>
                  <a:lnTo>
                    <a:pt x="2514600" y="365759"/>
                  </a:lnTo>
                  <a:lnTo>
                    <a:pt x="2508722" y="409525"/>
                  </a:lnTo>
                  <a:lnTo>
                    <a:pt x="2492135" y="448846"/>
                  </a:lnTo>
                  <a:lnTo>
                    <a:pt x="2466403" y="482155"/>
                  </a:lnTo>
                  <a:lnTo>
                    <a:pt x="2433094" y="507887"/>
                  </a:lnTo>
                  <a:lnTo>
                    <a:pt x="2393773" y="524474"/>
                  </a:lnTo>
                  <a:lnTo>
                    <a:pt x="2350008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/>
            <p:cNvSpPr/>
            <p:nvPr/>
          </p:nvSpPr>
          <p:spPr>
            <a:xfrm>
              <a:off x="482803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/>
            <p:cNvSpPr/>
            <p:nvPr/>
          </p:nvSpPr>
          <p:spPr>
            <a:xfrm>
              <a:off x="482803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0" y="182880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80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60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80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16424" y="3572255"/>
              <a:ext cx="188975" cy="188976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313070" y="3604031"/>
              <a:ext cx="734872" cy="100520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6063729" y="3605948"/>
              <a:ext cx="12065" cy="95250"/>
            </a:xfrm>
            <a:custGeom>
              <a:avLst/>
              <a:gdLst/>
              <a:ahLst/>
              <a:cxnLst/>
              <a:rect l="l" t="t" r="r" b="b"/>
              <a:pathLst>
                <a:path w="12064" h="95250">
                  <a:moveTo>
                    <a:pt x="11811" y="0"/>
                  </a:moveTo>
                  <a:lnTo>
                    <a:pt x="0" y="0"/>
                  </a:lnTo>
                  <a:lnTo>
                    <a:pt x="0" y="95211"/>
                  </a:lnTo>
                  <a:lnTo>
                    <a:pt x="11811" y="95211"/>
                  </a:lnTo>
                  <a:lnTo>
                    <a:pt x="1181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/>
            <p:cNvSpPr/>
            <p:nvPr/>
          </p:nvSpPr>
          <p:spPr>
            <a:xfrm>
              <a:off x="6063729" y="3605948"/>
              <a:ext cx="12065" cy="95250"/>
            </a:xfrm>
            <a:custGeom>
              <a:avLst/>
              <a:gdLst/>
              <a:ahLst/>
              <a:cxnLst/>
              <a:rect l="l" t="t" r="r" b="b"/>
              <a:pathLst>
                <a:path w="12064" h="95250">
                  <a:moveTo>
                    <a:pt x="0" y="0"/>
                  </a:moveTo>
                  <a:lnTo>
                    <a:pt x="11811" y="0"/>
                  </a:lnTo>
                  <a:lnTo>
                    <a:pt x="11811" y="95211"/>
                  </a:lnTo>
                  <a:lnTo>
                    <a:pt x="0" y="95211"/>
                  </a:lnTo>
                  <a:lnTo>
                    <a:pt x="0" y="0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/>
            <p:cNvSpPr/>
            <p:nvPr/>
          </p:nvSpPr>
          <p:spPr>
            <a:xfrm>
              <a:off x="6093904" y="3605948"/>
              <a:ext cx="12065" cy="95250"/>
            </a:xfrm>
            <a:custGeom>
              <a:avLst/>
              <a:gdLst/>
              <a:ahLst/>
              <a:cxnLst/>
              <a:rect l="l" t="t" r="r" b="b"/>
              <a:pathLst>
                <a:path w="12064" h="95250">
                  <a:moveTo>
                    <a:pt x="11811" y="0"/>
                  </a:moveTo>
                  <a:lnTo>
                    <a:pt x="0" y="0"/>
                  </a:lnTo>
                  <a:lnTo>
                    <a:pt x="0" y="95211"/>
                  </a:lnTo>
                  <a:lnTo>
                    <a:pt x="11811" y="95211"/>
                  </a:lnTo>
                  <a:lnTo>
                    <a:pt x="1181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/>
            <p:cNvSpPr/>
            <p:nvPr/>
          </p:nvSpPr>
          <p:spPr>
            <a:xfrm>
              <a:off x="6093904" y="3605948"/>
              <a:ext cx="12065" cy="95250"/>
            </a:xfrm>
            <a:custGeom>
              <a:avLst/>
              <a:gdLst/>
              <a:ahLst/>
              <a:cxnLst/>
              <a:rect l="l" t="t" r="r" b="b"/>
              <a:pathLst>
                <a:path w="12064" h="95250">
                  <a:moveTo>
                    <a:pt x="0" y="0"/>
                  </a:moveTo>
                  <a:lnTo>
                    <a:pt x="11811" y="0"/>
                  </a:lnTo>
                  <a:lnTo>
                    <a:pt x="11811" y="95211"/>
                  </a:lnTo>
                  <a:lnTo>
                    <a:pt x="0" y="95211"/>
                  </a:lnTo>
                  <a:lnTo>
                    <a:pt x="0" y="0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/>
            <p:cNvSpPr/>
            <p:nvPr/>
          </p:nvSpPr>
          <p:spPr>
            <a:xfrm>
              <a:off x="6123813" y="3634777"/>
              <a:ext cx="55880" cy="66675"/>
            </a:xfrm>
            <a:custGeom>
              <a:avLst/>
              <a:gdLst/>
              <a:ahLst/>
              <a:cxnLst/>
              <a:rect l="l" t="t" r="r" b="b"/>
              <a:pathLst>
                <a:path w="55879" h="66675">
                  <a:moveTo>
                    <a:pt x="32854" y="0"/>
                  </a:moveTo>
                  <a:lnTo>
                    <a:pt x="22123" y="0"/>
                  </a:lnTo>
                  <a:lnTo>
                    <a:pt x="14617" y="6032"/>
                  </a:lnTo>
                  <a:lnTo>
                    <a:pt x="11391" y="12204"/>
                  </a:lnTo>
                  <a:lnTo>
                    <a:pt x="11125" y="12204"/>
                  </a:lnTo>
                  <a:lnTo>
                    <a:pt x="10452" y="1473"/>
                  </a:lnTo>
                  <a:lnTo>
                    <a:pt x="0" y="1473"/>
                  </a:lnTo>
                  <a:lnTo>
                    <a:pt x="406" y="6832"/>
                  </a:lnTo>
                  <a:lnTo>
                    <a:pt x="533" y="12344"/>
                  </a:lnTo>
                  <a:lnTo>
                    <a:pt x="533" y="19037"/>
                  </a:lnTo>
                  <a:lnTo>
                    <a:pt x="533" y="66382"/>
                  </a:lnTo>
                  <a:lnTo>
                    <a:pt x="12344" y="66382"/>
                  </a:lnTo>
                  <a:lnTo>
                    <a:pt x="12344" y="25336"/>
                  </a:lnTo>
                  <a:lnTo>
                    <a:pt x="12598" y="23329"/>
                  </a:lnTo>
                  <a:lnTo>
                    <a:pt x="13144" y="21856"/>
                  </a:lnTo>
                  <a:lnTo>
                    <a:pt x="15151" y="15278"/>
                  </a:lnTo>
                  <a:lnTo>
                    <a:pt x="21183" y="9779"/>
                  </a:lnTo>
                  <a:lnTo>
                    <a:pt x="40093" y="9779"/>
                  </a:lnTo>
                  <a:lnTo>
                    <a:pt x="43992" y="18503"/>
                  </a:lnTo>
                  <a:lnTo>
                    <a:pt x="43992" y="66382"/>
                  </a:lnTo>
                  <a:lnTo>
                    <a:pt x="55791" y="66382"/>
                  </a:lnTo>
                  <a:lnTo>
                    <a:pt x="55791" y="27622"/>
                  </a:lnTo>
                  <a:lnTo>
                    <a:pt x="53471" y="13914"/>
                  </a:lnTo>
                  <a:lnTo>
                    <a:pt x="47694" y="5462"/>
                  </a:lnTo>
                  <a:lnTo>
                    <a:pt x="40232" y="1185"/>
                  </a:lnTo>
                  <a:lnTo>
                    <a:pt x="32854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/>
            <p:cNvSpPr/>
            <p:nvPr/>
          </p:nvSpPr>
          <p:spPr>
            <a:xfrm>
              <a:off x="6123813" y="3634777"/>
              <a:ext cx="55880" cy="66675"/>
            </a:xfrm>
            <a:custGeom>
              <a:avLst/>
              <a:gdLst/>
              <a:ahLst/>
              <a:cxnLst/>
              <a:rect l="l" t="t" r="r" b="b"/>
              <a:pathLst>
                <a:path w="55879" h="66675">
                  <a:moveTo>
                    <a:pt x="533" y="19037"/>
                  </a:moveTo>
                  <a:lnTo>
                    <a:pt x="533" y="12344"/>
                  </a:lnTo>
                  <a:lnTo>
                    <a:pt x="406" y="6832"/>
                  </a:lnTo>
                  <a:lnTo>
                    <a:pt x="0" y="1473"/>
                  </a:lnTo>
                  <a:lnTo>
                    <a:pt x="10452" y="1473"/>
                  </a:lnTo>
                  <a:lnTo>
                    <a:pt x="11125" y="12204"/>
                  </a:lnTo>
                  <a:lnTo>
                    <a:pt x="11391" y="12204"/>
                  </a:lnTo>
                  <a:lnTo>
                    <a:pt x="14617" y="6032"/>
                  </a:lnTo>
                  <a:lnTo>
                    <a:pt x="22123" y="0"/>
                  </a:lnTo>
                  <a:lnTo>
                    <a:pt x="32854" y="0"/>
                  </a:lnTo>
                  <a:lnTo>
                    <a:pt x="40232" y="1185"/>
                  </a:lnTo>
                  <a:lnTo>
                    <a:pt x="47694" y="5462"/>
                  </a:lnTo>
                  <a:lnTo>
                    <a:pt x="53471" y="13914"/>
                  </a:lnTo>
                  <a:lnTo>
                    <a:pt x="55791" y="27622"/>
                  </a:lnTo>
                  <a:lnTo>
                    <a:pt x="55791" y="66382"/>
                  </a:lnTo>
                  <a:lnTo>
                    <a:pt x="43992" y="66382"/>
                  </a:lnTo>
                  <a:lnTo>
                    <a:pt x="43992" y="28956"/>
                  </a:lnTo>
                  <a:lnTo>
                    <a:pt x="43992" y="18503"/>
                  </a:lnTo>
                  <a:lnTo>
                    <a:pt x="40093" y="9779"/>
                  </a:lnTo>
                  <a:lnTo>
                    <a:pt x="28968" y="9779"/>
                  </a:lnTo>
                  <a:lnTo>
                    <a:pt x="21183" y="9779"/>
                  </a:lnTo>
                  <a:lnTo>
                    <a:pt x="15151" y="15278"/>
                  </a:lnTo>
                  <a:lnTo>
                    <a:pt x="13144" y="21856"/>
                  </a:lnTo>
                  <a:lnTo>
                    <a:pt x="12598" y="23329"/>
                  </a:lnTo>
                  <a:lnTo>
                    <a:pt x="12344" y="25336"/>
                  </a:lnTo>
                  <a:lnTo>
                    <a:pt x="12344" y="27355"/>
                  </a:lnTo>
                  <a:lnTo>
                    <a:pt x="12344" y="66382"/>
                  </a:lnTo>
                  <a:lnTo>
                    <a:pt x="533" y="66382"/>
                  </a:lnTo>
                  <a:lnTo>
                    <a:pt x="533" y="19037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/>
            <p:cNvSpPr/>
            <p:nvPr/>
          </p:nvSpPr>
          <p:spPr>
            <a:xfrm>
              <a:off x="6195707" y="3634777"/>
              <a:ext cx="57785" cy="67945"/>
            </a:xfrm>
            <a:custGeom>
              <a:avLst/>
              <a:gdLst/>
              <a:ahLst/>
              <a:cxnLst/>
              <a:rect l="l" t="t" r="r" b="b"/>
              <a:pathLst>
                <a:path w="57785" h="67945">
                  <a:moveTo>
                    <a:pt x="30429" y="0"/>
                  </a:moveTo>
                  <a:lnTo>
                    <a:pt x="17702" y="2715"/>
                  </a:lnTo>
                  <a:lnTo>
                    <a:pt x="8127" y="10156"/>
                  </a:lnTo>
                  <a:lnTo>
                    <a:pt x="2097" y="21270"/>
                  </a:lnTo>
                  <a:lnTo>
                    <a:pt x="21" y="34861"/>
                  </a:lnTo>
                  <a:lnTo>
                    <a:pt x="0" y="35001"/>
                  </a:lnTo>
                  <a:lnTo>
                    <a:pt x="2175" y="48369"/>
                  </a:lnTo>
                  <a:lnTo>
                    <a:pt x="8459" y="58697"/>
                  </a:lnTo>
                  <a:lnTo>
                    <a:pt x="18489" y="65356"/>
                  </a:lnTo>
                  <a:lnTo>
                    <a:pt x="31902" y="67716"/>
                  </a:lnTo>
                  <a:lnTo>
                    <a:pt x="42240" y="67716"/>
                  </a:lnTo>
                  <a:lnTo>
                    <a:pt x="49339" y="65570"/>
                  </a:lnTo>
                  <a:lnTo>
                    <a:pt x="53505" y="63703"/>
                  </a:lnTo>
                  <a:lnTo>
                    <a:pt x="52308" y="58697"/>
                  </a:lnTo>
                  <a:lnTo>
                    <a:pt x="34175" y="58697"/>
                  </a:lnTo>
                  <a:lnTo>
                    <a:pt x="25098" y="57322"/>
                  </a:lnTo>
                  <a:lnTo>
                    <a:pt x="18064" y="53319"/>
                  </a:lnTo>
                  <a:lnTo>
                    <a:pt x="13189" y="46323"/>
                  </a:lnTo>
                  <a:lnTo>
                    <a:pt x="11252" y="36068"/>
                  </a:lnTo>
                  <a:lnTo>
                    <a:pt x="56845" y="36068"/>
                  </a:lnTo>
                  <a:lnTo>
                    <a:pt x="56968" y="35001"/>
                  </a:lnTo>
                  <a:lnTo>
                    <a:pt x="57251" y="32994"/>
                  </a:lnTo>
                  <a:lnTo>
                    <a:pt x="57251" y="30568"/>
                  </a:lnTo>
                  <a:lnTo>
                    <a:pt x="56888" y="27622"/>
                  </a:lnTo>
                  <a:lnTo>
                    <a:pt x="11391" y="27622"/>
                  </a:lnTo>
                  <a:lnTo>
                    <a:pt x="12914" y="21270"/>
                  </a:lnTo>
                  <a:lnTo>
                    <a:pt x="13163" y="20761"/>
                  </a:lnTo>
                  <a:lnTo>
                    <a:pt x="16317" y="14966"/>
                  </a:lnTo>
                  <a:lnTo>
                    <a:pt x="21762" y="10291"/>
                  </a:lnTo>
                  <a:lnTo>
                    <a:pt x="29502" y="8445"/>
                  </a:lnTo>
                  <a:lnTo>
                    <a:pt x="49264" y="8445"/>
                  </a:lnTo>
                  <a:lnTo>
                    <a:pt x="43562" y="3099"/>
                  </a:lnTo>
                  <a:lnTo>
                    <a:pt x="30429" y="0"/>
                  </a:lnTo>
                  <a:close/>
                </a:path>
                <a:path w="57785" h="67945">
                  <a:moveTo>
                    <a:pt x="51485" y="55257"/>
                  </a:moveTo>
                  <a:lnTo>
                    <a:pt x="47066" y="57124"/>
                  </a:lnTo>
                  <a:lnTo>
                    <a:pt x="41614" y="58697"/>
                  </a:lnTo>
                  <a:lnTo>
                    <a:pt x="52308" y="58697"/>
                  </a:lnTo>
                  <a:lnTo>
                    <a:pt x="51485" y="55257"/>
                  </a:lnTo>
                  <a:close/>
                </a:path>
                <a:path w="57785" h="67945">
                  <a:moveTo>
                    <a:pt x="49264" y="8445"/>
                  </a:moveTo>
                  <a:lnTo>
                    <a:pt x="42773" y="8445"/>
                  </a:lnTo>
                  <a:lnTo>
                    <a:pt x="45999" y="20116"/>
                  </a:lnTo>
                  <a:lnTo>
                    <a:pt x="45977" y="21270"/>
                  </a:lnTo>
                  <a:lnTo>
                    <a:pt x="45859" y="27622"/>
                  </a:lnTo>
                  <a:lnTo>
                    <a:pt x="56888" y="27622"/>
                  </a:lnTo>
                  <a:lnTo>
                    <a:pt x="56104" y="21270"/>
                  </a:lnTo>
                  <a:lnTo>
                    <a:pt x="56041" y="20761"/>
                  </a:lnTo>
                  <a:lnTo>
                    <a:pt x="51789" y="10812"/>
                  </a:lnTo>
                  <a:lnTo>
                    <a:pt x="49264" y="8445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/>
            <p:cNvSpPr/>
            <p:nvPr/>
          </p:nvSpPr>
          <p:spPr>
            <a:xfrm>
              <a:off x="6195707" y="3634777"/>
              <a:ext cx="57785" cy="67945"/>
            </a:xfrm>
            <a:custGeom>
              <a:avLst/>
              <a:gdLst/>
              <a:ahLst/>
              <a:cxnLst/>
              <a:rect l="l" t="t" r="r" b="b"/>
              <a:pathLst>
                <a:path w="57785" h="67945">
                  <a:moveTo>
                    <a:pt x="45859" y="27622"/>
                  </a:moveTo>
                  <a:lnTo>
                    <a:pt x="45999" y="20116"/>
                  </a:lnTo>
                  <a:lnTo>
                    <a:pt x="42773" y="8445"/>
                  </a:lnTo>
                  <a:lnTo>
                    <a:pt x="29502" y="8445"/>
                  </a:lnTo>
                  <a:lnTo>
                    <a:pt x="21762" y="10291"/>
                  </a:lnTo>
                  <a:lnTo>
                    <a:pt x="16317" y="14966"/>
                  </a:lnTo>
                  <a:lnTo>
                    <a:pt x="12937" y="21175"/>
                  </a:lnTo>
                  <a:lnTo>
                    <a:pt x="11391" y="27622"/>
                  </a:lnTo>
                  <a:lnTo>
                    <a:pt x="45859" y="27622"/>
                  </a:lnTo>
                  <a:close/>
                </a:path>
                <a:path w="57785" h="67945">
                  <a:moveTo>
                    <a:pt x="11252" y="36068"/>
                  </a:moveTo>
                  <a:lnTo>
                    <a:pt x="13189" y="46323"/>
                  </a:lnTo>
                  <a:lnTo>
                    <a:pt x="18064" y="53319"/>
                  </a:lnTo>
                  <a:lnTo>
                    <a:pt x="25098" y="57322"/>
                  </a:lnTo>
                  <a:lnTo>
                    <a:pt x="33515" y="58597"/>
                  </a:lnTo>
                  <a:lnTo>
                    <a:pt x="41960" y="58597"/>
                  </a:lnTo>
                  <a:lnTo>
                    <a:pt x="47066" y="57124"/>
                  </a:lnTo>
                  <a:lnTo>
                    <a:pt x="51485" y="55257"/>
                  </a:lnTo>
                  <a:lnTo>
                    <a:pt x="53505" y="63703"/>
                  </a:lnTo>
                  <a:lnTo>
                    <a:pt x="49339" y="65570"/>
                  </a:lnTo>
                  <a:lnTo>
                    <a:pt x="42240" y="67716"/>
                  </a:lnTo>
                  <a:lnTo>
                    <a:pt x="31902" y="67716"/>
                  </a:lnTo>
                  <a:lnTo>
                    <a:pt x="18489" y="65356"/>
                  </a:lnTo>
                  <a:lnTo>
                    <a:pt x="8459" y="58697"/>
                  </a:lnTo>
                  <a:lnTo>
                    <a:pt x="2175" y="48369"/>
                  </a:lnTo>
                  <a:lnTo>
                    <a:pt x="0" y="35001"/>
                  </a:lnTo>
                  <a:lnTo>
                    <a:pt x="2097" y="21270"/>
                  </a:lnTo>
                  <a:lnTo>
                    <a:pt x="8127" y="10156"/>
                  </a:lnTo>
                  <a:lnTo>
                    <a:pt x="17702" y="2715"/>
                  </a:lnTo>
                  <a:lnTo>
                    <a:pt x="30429" y="0"/>
                  </a:lnTo>
                  <a:lnTo>
                    <a:pt x="43562" y="3099"/>
                  </a:lnTo>
                  <a:lnTo>
                    <a:pt x="51789" y="10812"/>
                  </a:lnTo>
                  <a:lnTo>
                    <a:pt x="56041" y="20761"/>
                  </a:lnTo>
                  <a:lnTo>
                    <a:pt x="57251" y="30568"/>
                  </a:lnTo>
                  <a:lnTo>
                    <a:pt x="57251" y="32994"/>
                  </a:lnTo>
                  <a:lnTo>
                    <a:pt x="56984" y="34861"/>
                  </a:lnTo>
                  <a:lnTo>
                    <a:pt x="56845" y="36068"/>
                  </a:lnTo>
                  <a:lnTo>
                    <a:pt x="11252" y="36068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/>
            <p:cNvSpPr/>
            <p:nvPr/>
          </p:nvSpPr>
          <p:spPr>
            <a:xfrm>
              <a:off x="6259817" y="3634790"/>
              <a:ext cx="42545" cy="67945"/>
            </a:xfrm>
            <a:custGeom>
              <a:avLst/>
              <a:gdLst/>
              <a:ahLst/>
              <a:cxnLst/>
              <a:rect l="l" t="t" r="r" b="b"/>
              <a:pathLst>
                <a:path w="42545" h="67945">
                  <a:moveTo>
                    <a:pt x="30835" y="0"/>
                  </a:moveTo>
                  <a:lnTo>
                    <a:pt x="24269" y="0"/>
                  </a:lnTo>
                  <a:lnTo>
                    <a:pt x="14881" y="1502"/>
                  </a:lnTo>
                  <a:lnTo>
                    <a:pt x="7834" y="5594"/>
                  </a:lnTo>
                  <a:lnTo>
                    <a:pt x="3404" y="11647"/>
                  </a:lnTo>
                  <a:lnTo>
                    <a:pt x="1866" y="19037"/>
                  </a:lnTo>
                  <a:lnTo>
                    <a:pt x="1866" y="26809"/>
                  </a:lnTo>
                  <a:lnTo>
                    <a:pt x="7366" y="33248"/>
                  </a:lnTo>
                  <a:lnTo>
                    <a:pt x="19037" y="37401"/>
                  </a:lnTo>
                  <a:lnTo>
                    <a:pt x="27749" y="40627"/>
                  </a:lnTo>
                  <a:lnTo>
                    <a:pt x="31102" y="43713"/>
                  </a:lnTo>
                  <a:lnTo>
                    <a:pt x="31102" y="54698"/>
                  </a:lnTo>
                  <a:lnTo>
                    <a:pt x="27076" y="58991"/>
                  </a:lnTo>
                  <a:lnTo>
                    <a:pt x="12598" y="58991"/>
                  </a:lnTo>
                  <a:lnTo>
                    <a:pt x="6426" y="56591"/>
                  </a:lnTo>
                  <a:lnTo>
                    <a:pt x="2946" y="54305"/>
                  </a:lnTo>
                  <a:lnTo>
                    <a:pt x="0" y="63284"/>
                  </a:lnTo>
                  <a:lnTo>
                    <a:pt x="4546" y="65976"/>
                  </a:lnTo>
                  <a:lnTo>
                    <a:pt x="11125" y="67716"/>
                  </a:lnTo>
                  <a:lnTo>
                    <a:pt x="18224" y="67716"/>
                  </a:lnTo>
                  <a:lnTo>
                    <a:pt x="28526" y="66280"/>
                  </a:lnTo>
                  <a:lnTo>
                    <a:pt x="36145" y="62264"/>
                  </a:lnTo>
                  <a:lnTo>
                    <a:pt x="40871" y="56111"/>
                  </a:lnTo>
                  <a:lnTo>
                    <a:pt x="42494" y="48260"/>
                  </a:lnTo>
                  <a:lnTo>
                    <a:pt x="41417" y="41739"/>
                  </a:lnTo>
                  <a:lnTo>
                    <a:pt x="38203" y="36469"/>
                  </a:lnTo>
                  <a:lnTo>
                    <a:pt x="32876" y="32202"/>
                  </a:lnTo>
                  <a:lnTo>
                    <a:pt x="25463" y="28689"/>
                  </a:lnTo>
                  <a:lnTo>
                    <a:pt x="17018" y="25463"/>
                  </a:lnTo>
                  <a:lnTo>
                    <a:pt x="13131" y="23063"/>
                  </a:lnTo>
                  <a:lnTo>
                    <a:pt x="13131" y="12865"/>
                  </a:lnTo>
                  <a:lnTo>
                    <a:pt x="17018" y="8839"/>
                  </a:lnTo>
                  <a:lnTo>
                    <a:pt x="30035" y="8839"/>
                  </a:lnTo>
                  <a:lnTo>
                    <a:pt x="34721" y="10985"/>
                  </a:lnTo>
                  <a:lnTo>
                    <a:pt x="37274" y="12598"/>
                  </a:lnTo>
                  <a:lnTo>
                    <a:pt x="40220" y="4013"/>
                  </a:lnTo>
                  <a:lnTo>
                    <a:pt x="36601" y="1866"/>
                  </a:lnTo>
                  <a:lnTo>
                    <a:pt x="3083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/>
            <p:cNvSpPr/>
            <p:nvPr/>
          </p:nvSpPr>
          <p:spPr>
            <a:xfrm>
              <a:off x="6259817" y="3634790"/>
              <a:ext cx="42545" cy="67945"/>
            </a:xfrm>
            <a:custGeom>
              <a:avLst/>
              <a:gdLst/>
              <a:ahLst/>
              <a:cxnLst/>
              <a:rect l="l" t="t" r="r" b="b"/>
              <a:pathLst>
                <a:path w="42545" h="67945">
                  <a:moveTo>
                    <a:pt x="2946" y="54305"/>
                  </a:moveTo>
                  <a:lnTo>
                    <a:pt x="6426" y="56591"/>
                  </a:lnTo>
                  <a:lnTo>
                    <a:pt x="12598" y="58991"/>
                  </a:lnTo>
                  <a:lnTo>
                    <a:pt x="18503" y="58991"/>
                  </a:lnTo>
                  <a:lnTo>
                    <a:pt x="27076" y="58991"/>
                  </a:lnTo>
                  <a:lnTo>
                    <a:pt x="31102" y="54698"/>
                  </a:lnTo>
                  <a:lnTo>
                    <a:pt x="31102" y="49339"/>
                  </a:lnTo>
                  <a:lnTo>
                    <a:pt x="31102" y="43713"/>
                  </a:lnTo>
                  <a:lnTo>
                    <a:pt x="27749" y="40627"/>
                  </a:lnTo>
                  <a:lnTo>
                    <a:pt x="19037" y="37401"/>
                  </a:lnTo>
                  <a:lnTo>
                    <a:pt x="7366" y="33248"/>
                  </a:lnTo>
                  <a:lnTo>
                    <a:pt x="1866" y="26809"/>
                  </a:lnTo>
                  <a:lnTo>
                    <a:pt x="1866" y="19037"/>
                  </a:lnTo>
                  <a:lnTo>
                    <a:pt x="3404" y="11647"/>
                  </a:lnTo>
                  <a:lnTo>
                    <a:pt x="7834" y="5594"/>
                  </a:lnTo>
                  <a:lnTo>
                    <a:pt x="14881" y="1502"/>
                  </a:lnTo>
                  <a:lnTo>
                    <a:pt x="24269" y="0"/>
                  </a:lnTo>
                  <a:lnTo>
                    <a:pt x="30835" y="0"/>
                  </a:lnTo>
                  <a:lnTo>
                    <a:pt x="36601" y="1866"/>
                  </a:lnTo>
                  <a:lnTo>
                    <a:pt x="40220" y="4013"/>
                  </a:lnTo>
                  <a:lnTo>
                    <a:pt x="37274" y="12598"/>
                  </a:lnTo>
                  <a:lnTo>
                    <a:pt x="34721" y="10985"/>
                  </a:lnTo>
                  <a:lnTo>
                    <a:pt x="30035" y="8839"/>
                  </a:lnTo>
                  <a:lnTo>
                    <a:pt x="23990" y="8839"/>
                  </a:lnTo>
                  <a:lnTo>
                    <a:pt x="17018" y="8839"/>
                  </a:lnTo>
                  <a:lnTo>
                    <a:pt x="13131" y="12865"/>
                  </a:lnTo>
                  <a:lnTo>
                    <a:pt x="13131" y="17691"/>
                  </a:lnTo>
                  <a:lnTo>
                    <a:pt x="13131" y="23063"/>
                  </a:lnTo>
                  <a:lnTo>
                    <a:pt x="17018" y="25463"/>
                  </a:lnTo>
                  <a:lnTo>
                    <a:pt x="42494" y="48260"/>
                  </a:lnTo>
                  <a:lnTo>
                    <a:pt x="40871" y="56111"/>
                  </a:lnTo>
                  <a:lnTo>
                    <a:pt x="36145" y="62264"/>
                  </a:lnTo>
                  <a:lnTo>
                    <a:pt x="28526" y="66280"/>
                  </a:lnTo>
                  <a:lnTo>
                    <a:pt x="18224" y="67716"/>
                  </a:lnTo>
                  <a:lnTo>
                    <a:pt x="11125" y="67716"/>
                  </a:lnTo>
                  <a:lnTo>
                    <a:pt x="4546" y="65976"/>
                  </a:lnTo>
                  <a:lnTo>
                    <a:pt x="0" y="63284"/>
                  </a:lnTo>
                  <a:lnTo>
                    <a:pt x="2946" y="54305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/>
            <p:cNvSpPr/>
            <p:nvPr/>
          </p:nvSpPr>
          <p:spPr>
            <a:xfrm>
              <a:off x="6317627" y="3634790"/>
              <a:ext cx="42545" cy="67945"/>
            </a:xfrm>
            <a:custGeom>
              <a:avLst/>
              <a:gdLst/>
              <a:ahLst/>
              <a:cxnLst/>
              <a:rect l="l" t="t" r="r" b="b"/>
              <a:pathLst>
                <a:path w="42545" h="67945">
                  <a:moveTo>
                    <a:pt x="30835" y="0"/>
                  </a:moveTo>
                  <a:lnTo>
                    <a:pt x="24269" y="0"/>
                  </a:lnTo>
                  <a:lnTo>
                    <a:pt x="14881" y="1502"/>
                  </a:lnTo>
                  <a:lnTo>
                    <a:pt x="7834" y="5594"/>
                  </a:lnTo>
                  <a:lnTo>
                    <a:pt x="3404" y="11647"/>
                  </a:lnTo>
                  <a:lnTo>
                    <a:pt x="1866" y="19037"/>
                  </a:lnTo>
                  <a:lnTo>
                    <a:pt x="1866" y="26809"/>
                  </a:lnTo>
                  <a:lnTo>
                    <a:pt x="7366" y="33248"/>
                  </a:lnTo>
                  <a:lnTo>
                    <a:pt x="19037" y="37401"/>
                  </a:lnTo>
                  <a:lnTo>
                    <a:pt x="27749" y="40627"/>
                  </a:lnTo>
                  <a:lnTo>
                    <a:pt x="31102" y="43713"/>
                  </a:lnTo>
                  <a:lnTo>
                    <a:pt x="31102" y="54698"/>
                  </a:lnTo>
                  <a:lnTo>
                    <a:pt x="27076" y="58991"/>
                  </a:lnTo>
                  <a:lnTo>
                    <a:pt x="12598" y="58991"/>
                  </a:lnTo>
                  <a:lnTo>
                    <a:pt x="6426" y="56591"/>
                  </a:lnTo>
                  <a:lnTo>
                    <a:pt x="2946" y="54305"/>
                  </a:lnTo>
                  <a:lnTo>
                    <a:pt x="0" y="63284"/>
                  </a:lnTo>
                  <a:lnTo>
                    <a:pt x="4546" y="65976"/>
                  </a:lnTo>
                  <a:lnTo>
                    <a:pt x="11125" y="67716"/>
                  </a:lnTo>
                  <a:lnTo>
                    <a:pt x="18224" y="67716"/>
                  </a:lnTo>
                  <a:lnTo>
                    <a:pt x="28526" y="66280"/>
                  </a:lnTo>
                  <a:lnTo>
                    <a:pt x="36145" y="62264"/>
                  </a:lnTo>
                  <a:lnTo>
                    <a:pt x="40871" y="56111"/>
                  </a:lnTo>
                  <a:lnTo>
                    <a:pt x="42494" y="48260"/>
                  </a:lnTo>
                  <a:lnTo>
                    <a:pt x="41417" y="41739"/>
                  </a:lnTo>
                  <a:lnTo>
                    <a:pt x="38203" y="36469"/>
                  </a:lnTo>
                  <a:lnTo>
                    <a:pt x="32876" y="32202"/>
                  </a:lnTo>
                  <a:lnTo>
                    <a:pt x="25463" y="28689"/>
                  </a:lnTo>
                  <a:lnTo>
                    <a:pt x="17018" y="25463"/>
                  </a:lnTo>
                  <a:lnTo>
                    <a:pt x="13131" y="23063"/>
                  </a:lnTo>
                  <a:lnTo>
                    <a:pt x="13131" y="12865"/>
                  </a:lnTo>
                  <a:lnTo>
                    <a:pt x="17018" y="8839"/>
                  </a:lnTo>
                  <a:lnTo>
                    <a:pt x="30035" y="8839"/>
                  </a:lnTo>
                  <a:lnTo>
                    <a:pt x="34721" y="10985"/>
                  </a:lnTo>
                  <a:lnTo>
                    <a:pt x="37274" y="12598"/>
                  </a:lnTo>
                  <a:lnTo>
                    <a:pt x="40220" y="4013"/>
                  </a:lnTo>
                  <a:lnTo>
                    <a:pt x="36588" y="1866"/>
                  </a:lnTo>
                  <a:lnTo>
                    <a:pt x="3083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/>
            <p:cNvSpPr/>
            <p:nvPr/>
          </p:nvSpPr>
          <p:spPr>
            <a:xfrm>
              <a:off x="6317627" y="3634790"/>
              <a:ext cx="42545" cy="67945"/>
            </a:xfrm>
            <a:custGeom>
              <a:avLst/>
              <a:gdLst/>
              <a:ahLst/>
              <a:cxnLst/>
              <a:rect l="l" t="t" r="r" b="b"/>
              <a:pathLst>
                <a:path w="42545" h="67945">
                  <a:moveTo>
                    <a:pt x="2946" y="54305"/>
                  </a:moveTo>
                  <a:lnTo>
                    <a:pt x="6426" y="56591"/>
                  </a:lnTo>
                  <a:lnTo>
                    <a:pt x="12598" y="58991"/>
                  </a:lnTo>
                  <a:lnTo>
                    <a:pt x="18503" y="58991"/>
                  </a:lnTo>
                  <a:lnTo>
                    <a:pt x="27076" y="58991"/>
                  </a:lnTo>
                  <a:lnTo>
                    <a:pt x="31102" y="54698"/>
                  </a:lnTo>
                  <a:lnTo>
                    <a:pt x="31102" y="49339"/>
                  </a:lnTo>
                  <a:lnTo>
                    <a:pt x="31102" y="43713"/>
                  </a:lnTo>
                  <a:lnTo>
                    <a:pt x="27749" y="40627"/>
                  </a:lnTo>
                  <a:lnTo>
                    <a:pt x="19037" y="37401"/>
                  </a:lnTo>
                  <a:lnTo>
                    <a:pt x="7366" y="33248"/>
                  </a:lnTo>
                  <a:lnTo>
                    <a:pt x="1866" y="26809"/>
                  </a:lnTo>
                  <a:lnTo>
                    <a:pt x="1866" y="19037"/>
                  </a:lnTo>
                  <a:lnTo>
                    <a:pt x="3404" y="11647"/>
                  </a:lnTo>
                  <a:lnTo>
                    <a:pt x="7834" y="5594"/>
                  </a:lnTo>
                  <a:lnTo>
                    <a:pt x="14881" y="1502"/>
                  </a:lnTo>
                  <a:lnTo>
                    <a:pt x="24269" y="0"/>
                  </a:lnTo>
                  <a:lnTo>
                    <a:pt x="30835" y="0"/>
                  </a:lnTo>
                  <a:lnTo>
                    <a:pt x="36588" y="1866"/>
                  </a:lnTo>
                  <a:lnTo>
                    <a:pt x="40220" y="4013"/>
                  </a:lnTo>
                  <a:lnTo>
                    <a:pt x="37274" y="12598"/>
                  </a:lnTo>
                  <a:lnTo>
                    <a:pt x="34721" y="10985"/>
                  </a:lnTo>
                  <a:lnTo>
                    <a:pt x="30035" y="8839"/>
                  </a:lnTo>
                  <a:lnTo>
                    <a:pt x="23990" y="8839"/>
                  </a:lnTo>
                  <a:lnTo>
                    <a:pt x="17018" y="8839"/>
                  </a:lnTo>
                  <a:lnTo>
                    <a:pt x="13131" y="12865"/>
                  </a:lnTo>
                  <a:lnTo>
                    <a:pt x="13131" y="17691"/>
                  </a:lnTo>
                  <a:lnTo>
                    <a:pt x="13131" y="23063"/>
                  </a:lnTo>
                  <a:lnTo>
                    <a:pt x="17018" y="25463"/>
                  </a:lnTo>
                  <a:lnTo>
                    <a:pt x="42494" y="48260"/>
                  </a:lnTo>
                  <a:lnTo>
                    <a:pt x="40871" y="56111"/>
                  </a:lnTo>
                  <a:lnTo>
                    <a:pt x="36145" y="62264"/>
                  </a:lnTo>
                  <a:lnTo>
                    <a:pt x="28526" y="66280"/>
                  </a:lnTo>
                  <a:lnTo>
                    <a:pt x="18224" y="67716"/>
                  </a:lnTo>
                  <a:lnTo>
                    <a:pt x="11125" y="67716"/>
                  </a:lnTo>
                  <a:lnTo>
                    <a:pt x="4546" y="65976"/>
                  </a:lnTo>
                  <a:lnTo>
                    <a:pt x="0" y="63284"/>
                  </a:lnTo>
                  <a:lnTo>
                    <a:pt x="2946" y="54305"/>
                  </a:lnTo>
                  <a:close/>
                </a:path>
              </a:pathLst>
            </a:custGeom>
            <a:ln w="383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5" name="object 135"/>
          <p:cNvGrpSpPr/>
          <p:nvPr/>
        </p:nvGrpSpPr>
        <p:grpSpPr>
          <a:xfrm>
            <a:off x="7537704" y="3395471"/>
            <a:ext cx="2438400" cy="546100"/>
            <a:chOff x="7537704" y="3395471"/>
            <a:chExt cx="2438400" cy="546100"/>
          </a:xfrm>
        </p:grpSpPr>
        <p:sp>
          <p:nvSpPr>
            <p:cNvPr id="136" name="object 136"/>
            <p:cNvSpPr/>
            <p:nvPr/>
          </p:nvSpPr>
          <p:spPr>
            <a:xfrm>
              <a:off x="7545324" y="3403091"/>
              <a:ext cx="2423160" cy="530860"/>
            </a:xfrm>
            <a:custGeom>
              <a:avLst/>
              <a:gdLst/>
              <a:ahLst/>
              <a:cxnLst/>
              <a:rect l="l" t="t" r="r" b="b"/>
              <a:pathLst>
                <a:path w="2423159" h="530860">
                  <a:moveTo>
                    <a:pt x="2258568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365759"/>
                  </a:lnTo>
                  <a:lnTo>
                    <a:pt x="5877" y="409525"/>
                  </a:lnTo>
                  <a:lnTo>
                    <a:pt x="22464" y="448846"/>
                  </a:lnTo>
                  <a:lnTo>
                    <a:pt x="48196" y="482155"/>
                  </a:lnTo>
                  <a:lnTo>
                    <a:pt x="81505" y="507887"/>
                  </a:lnTo>
                  <a:lnTo>
                    <a:pt x="120826" y="524474"/>
                  </a:lnTo>
                  <a:lnTo>
                    <a:pt x="164592" y="530351"/>
                  </a:lnTo>
                  <a:lnTo>
                    <a:pt x="2258568" y="530351"/>
                  </a:lnTo>
                  <a:lnTo>
                    <a:pt x="2302333" y="524474"/>
                  </a:lnTo>
                  <a:lnTo>
                    <a:pt x="2341654" y="507887"/>
                  </a:lnTo>
                  <a:lnTo>
                    <a:pt x="2374963" y="482155"/>
                  </a:lnTo>
                  <a:lnTo>
                    <a:pt x="2400695" y="448846"/>
                  </a:lnTo>
                  <a:lnTo>
                    <a:pt x="2417282" y="409525"/>
                  </a:lnTo>
                  <a:lnTo>
                    <a:pt x="2423160" y="365759"/>
                  </a:lnTo>
                  <a:lnTo>
                    <a:pt x="2423160" y="164591"/>
                  </a:lnTo>
                  <a:lnTo>
                    <a:pt x="2417282" y="120826"/>
                  </a:lnTo>
                  <a:lnTo>
                    <a:pt x="2400695" y="81505"/>
                  </a:lnTo>
                  <a:lnTo>
                    <a:pt x="2374963" y="48196"/>
                  </a:lnTo>
                  <a:lnTo>
                    <a:pt x="2341654" y="22464"/>
                  </a:lnTo>
                  <a:lnTo>
                    <a:pt x="2302333" y="5877"/>
                  </a:lnTo>
                  <a:lnTo>
                    <a:pt x="2258568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/>
            <p:cNvSpPr/>
            <p:nvPr/>
          </p:nvSpPr>
          <p:spPr>
            <a:xfrm>
              <a:off x="7545324" y="3403091"/>
              <a:ext cx="2423160" cy="530860"/>
            </a:xfrm>
            <a:custGeom>
              <a:avLst/>
              <a:gdLst/>
              <a:ahLst/>
              <a:cxnLst/>
              <a:rect l="l" t="t" r="r" b="b"/>
              <a:pathLst>
                <a:path w="2423159" h="530860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2258568" y="0"/>
                  </a:lnTo>
                  <a:lnTo>
                    <a:pt x="2302333" y="5877"/>
                  </a:lnTo>
                  <a:lnTo>
                    <a:pt x="2341654" y="22464"/>
                  </a:lnTo>
                  <a:lnTo>
                    <a:pt x="2374963" y="48196"/>
                  </a:lnTo>
                  <a:lnTo>
                    <a:pt x="2400695" y="81505"/>
                  </a:lnTo>
                  <a:lnTo>
                    <a:pt x="2417282" y="120826"/>
                  </a:lnTo>
                  <a:lnTo>
                    <a:pt x="2423160" y="164591"/>
                  </a:lnTo>
                  <a:lnTo>
                    <a:pt x="2423160" y="365759"/>
                  </a:lnTo>
                  <a:lnTo>
                    <a:pt x="2417282" y="409525"/>
                  </a:lnTo>
                  <a:lnTo>
                    <a:pt x="2400695" y="448846"/>
                  </a:lnTo>
                  <a:lnTo>
                    <a:pt x="2374963" y="482155"/>
                  </a:lnTo>
                  <a:lnTo>
                    <a:pt x="2341654" y="507887"/>
                  </a:lnTo>
                  <a:lnTo>
                    <a:pt x="2302333" y="524474"/>
                  </a:lnTo>
                  <a:lnTo>
                    <a:pt x="2258568" y="530351"/>
                  </a:lnTo>
                  <a:lnTo>
                    <a:pt x="164592" y="530351"/>
                  </a:lnTo>
                  <a:lnTo>
                    <a:pt x="120826" y="524474"/>
                  </a:lnTo>
                  <a:lnTo>
                    <a:pt x="81505" y="507887"/>
                  </a:lnTo>
                  <a:lnTo>
                    <a:pt x="48196" y="482155"/>
                  </a:lnTo>
                  <a:lnTo>
                    <a:pt x="22464" y="448846"/>
                  </a:lnTo>
                  <a:lnTo>
                    <a:pt x="5877" y="409525"/>
                  </a:lnTo>
                  <a:lnTo>
                    <a:pt x="0" y="365759"/>
                  </a:lnTo>
                  <a:lnTo>
                    <a:pt x="0" y="164591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/>
            <p:cNvSpPr/>
            <p:nvPr/>
          </p:nvSpPr>
          <p:spPr>
            <a:xfrm>
              <a:off x="761695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/>
            <p:cNvSpPr/>
            <p:nvPr/>
          </p:nvSpPr>
          <p:spPr>
            <a:xfrm>
              <a:off x="7616952" y="3483863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0" y="182880"/>
                  </a:moveTo>
                  <a:lnTo>
                    <a:pt x="6535" y="134276"/>
                  </a:lnTo>
                  <a:lnTo>
                    <a:pt x="24976" y="90593"/>
                  </a:lnTo>
                  <a:lnTo>
                    <a:pt x="53578" y="53578"/>
                  </a:lnTo>
                  <a:lnTo>
                    <a:pt x="90593" y="24976"/>
                  </a:lnTo>
                  <a:lnTo>
                    <a:pt x="134276" y="6535"/>
                  </a:lnTo>
                  <a:lnTo>
                    <a:pt x="182880" y="0"/>
                  </a:lnTo>
                  <a:lnTo>
                    <a:pt x="231483" y="6535"/>
                  </a:lnTo>
                  <a:lnTo>
                    <a:pt x="275166" y="24976"/>
                  </a:lnTo>
                  <a:lnTo>
                    <a:pt x="312181" y="53578"/>
                  </a:lnTo>
                  <a:lnTo>
                    <a:pt x="340783" y="90593"/>
                  </a:lnTo>
                  <a:lnTo>
                    <a:pt x="359224" y="134276"/>
                  </a:lnTo>
                  <a:lnTo>
                    <a:pt x="365760" y="182880"/>
                  </a:lnTo>
                  <a:lnTo>
                    <a:pt x="359224" y="231483"/>
                  </a:lnTo>
                  <a:lnTo>
                    <a:pt x="340783" y="275166"/>
                  </a:lnTo>
                  <a:lnTo>
                    <a:pt x="312181" y="312181"/>
                  </a:lnTo>
                  <a:lnTo>
                    <a:pt x="275166" y="340783"/>
                  </a:lnTo>
                  <a:lnTo>
                    <a:pt x="231483" y="359224"/>
                  </a:lnTo>
                  <a:lnTo>
                    <a:pt x="182880" y="365760"/>
                  </a:lnTo>
                  <a:lnTo>
                    <a:pt x="134276" y="359224"/>
                  </a:lnTo>
                  <a:lnTo>
                    <a:pt x="90593" y="340783"/>
                  </a:lnTo>
                  <a:lnTo>
                    <a:pt x="53578" y="312181"/>
                  </a:lnTo>
                  <a:lnTo>
                    <a:pt x="24976" y="275166"/>
                  </a:lnTo>
                  <a:lnTo>
                    <a:pt x="6535" y="231483"/>
                  </a:lnTo>
                  <a:lnTo>
                    <a:pt x="0" y="182880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05356" y="3572255"/>
              <a:ext cx="188975" cy="18897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98320" y="3607384"/>
              <a:ext cx="307047" cy="97167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424862" y="3604031"/>
              <a:ext cx="726706" cy="127076"/>
            </a:xfrm>
            <a:prstGeom prst="rect">
              <a:avLst/>
            </a:prstGeom>
          </p:spPr>
        </p:pic>
      </p:grpSp>
      <p:pic>
        <p:nvPicPr>
          <p:cNvPr id="143" name="object 14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645664" y="4767071"/>
            <a:ext cx="6918959" cy="673607"/>
          </a:xfrm>
          <a:prstGeom prst="rect">
            <a:avLst/>
          </a:prstGeom>
        </p:spPr>
      </p:pic>
      <p:sp>
        <p:nvSpPr>
          <p:cNvPr id="146" name="object 146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44" name="object 14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145" name="object 145"/>
          <p:cNvSpPr/>
          <p:nvPr/>
        </p:nvSpPr>
        <p:spPr>
          <a:xfrm>
            <a:off x="11493906" y="6478028"/>
            <a:ext cx="83185" cy="59690"/>
          </a:xfrm>
          <a:custGeom>
            <a:avLst/>
            <a:gdLst/>
            <a:ahLst/>
            <a:cxnLst/>
            <a:rect l="l" t="t" r="r" b="b"/>
            <a:pathLst>
              <a:path w="83184" h="59690">
                <a:moveTo>
                  <a:pt x="38963" y="29070"/>
                </a:moveTo>
                <a:lnTo>
                  <a:pt x="37719" y="17081"/>
                </a:lnTo>
                <a:lnTo>
                  <a:pt x="37693" y="16814"/>
                </a:lnTo>
                <a:lnTo>
                  <a:pt x="34010" y="7708"/>
                </a:lnTo>
                <a:lnTo>
                  <a:pt x="32245" y="6007"/>
                </a:lnTo>
                <a:lnTo>
                  <a:pt x="31153" y="4965"/>
                </a:lnTo>
                <a:lnTo>
                  <a:pt x="31153" y="29070"/>
                </a:lnTo>
                <a:lnTo>
                  <a:pt x="31140" y="29959"/>
                </a:lnTo>
                <a:lnTo>
                  <a:pt x="30467" y="39357"/>
                </a:lnTo>
                <a:lnTo>
                  <a:pt x="28282" y="46901"/>
                </a:lnTo>
                <a:lnTo>
                  <a:pt x="24523" y="51816"/>
                </a:lnTo>
                <a:lnTo>
                  <a:pt x="24244" y="51816"/>
                </a:lnTo>
                <a:lnTo>
                  <a:pt x="19431" y="53378"/>
                </a:lnTo>
                <a:lnTo>
                  <a:pt x="14617" y="51816"/>
                </a:lnTo>
                <a:lnTo>
                  <a:pt x="10934" y="47269"/>
                </a:lnTo>
                <a:lnTo>
                  <a:pt x="8585" y="39916"/>
                </a:lnTo>
                <a:lnTo>
                  <a:pt x="7759" y="29959"/>
                </a:lnTo>
                <a:lnTo>
                  <a:pt x="8623" y="19799"/>
                </a:lnTo>
                <a:lnTo>
                  <a:pt x="8636" y="19621"/>
                </a:lnTo>
                <a:lnTo>
                  <a:pt x="10985" y="12420"/>
                </a:lnTo>
                <a:lnTo>
                  <a:pt x="11087" y="12115"/>
                </a:lnTo>
                <a:lnTo>
                  <a:pt x="14681" y="7708"/>
                </a:lnTo>
                <a:lnTo>
                  <a:pt x="14325" y="7708"/>
                </a:lnTo>
                <a:lnTo>
                  <a:pt x="19519" y="6007"/>
                </a:lnTo>
                <a:lnTo>
                  <a:pt x="24752" y="7708"/>
                </a:lnTo>
                <a:lnTo>
                  <a:pt x="28359" y="12420"/>
                </a:lnTo>
                <a:lnTo>
                  <a:pt x="30441" y="19621"/>
                </a:lnTo>
                <a:lnTo>
                  <a:pt x="30492" y="19799"/>
                </a:lnTo>
                <a:lnTo>
                  <a:pt x="31153" y="29070"/>
                </a:lnTo>
                <a:lnTo>
                  <a:pt x="31153" y="4965"/>
                </a:lnTo>
                <a:lnTo>
                  <a:pt x="28028" y="1968"/>
                </a:lnTo>
                <a:lnTo>
                  <a:pt x="19964" y="0"/>
                </a:lnTo>
                <a:lnTo>
                  <a:pt x="11899" y="1968"/>
                </a:lnTo>
                <a:lnTo>
                  <a:pt x="0" y="29959"/>
                </a:lnTo>
                <a:lnTo>
                  <a:pt x="1397" y="42049"/>
                </a:lnTo>
                <a:lnTo>
                  <a:pt x="1447" y="42494"/>
                </a:lnTo>
                <a:lnTo>
                  <a:pt x="5257" y="51549"/>
                </a:lnTo>
                <a:lnTo>
                  <a:pt x="5422" y="51816"/>
                </a:lnTo>
                <a:lnTo>
                  <a:pt x="11303" y="57429"/>
                </a:lnTo>
                <a:lnTo>
                  <a:pt x="18986" y="59372"/>
                </a:lnTo>
                <a:lnTo>
                  <a:pt x="27266" y="57429"/>
                </a:lnTo>
                <a:lnTo>
                  <a:pt x="27419" y="57429"/>
                </a:lnTo>
                <a:lnTo>
                  <a:pt x="31775" y="53378"/>
                </a:lnTo>
                <a:lnTo>
                  <a:pt x="33743" y="51549"/>
                </a:lnTo>
                <a:lnTo>
                  <a:pt x="37630" y="42049"/>
                </a:lnTo>
                <a:lnTo>
                  <a:pt x="38862" y="29959"/>
                </a:lnTo>
                <a:lnTo>
                  <a:pt x="38963" y="29070"/>
                </a:lnTo>
                <a:close/>
              </a:path>
              <a:path w="83184" h="59690">
                <a:moveTo>
                  <a:pt x="82804" y="32512"/>
                </a:moveTo>
                <a:lnTo>
                  <a:pt x="79095" y="27559"/>
                </a:lnTo>
                <a:lnTo>
                  <a:pt x="74574" y="25006"/>
                </a:lnTo>
                <a:lnTo>
                  <a:pt x="71043" y="22885"/>
                </a:lnTo>
                <a:lnTo>
                  <a:pt x="66624" y="21907"/>
                </a:lnTo>
                <a:lnTo>
                  <a:pt x="60096" y="21907"/>
                </a:lnTo>
                <a:lnTo>
                  <a:pt x="57531" y="22263"/>
                </a:lnTo>
                <a:lnTo>
                  <a:pt x="59728" y="7505"/>
                </a:lnTo>
                <a:lnTo>
                  <a:pt x="81648" y="7505"/>
                </a:lnTo>
                <a:lnTo>
                  <a:pt x="81648" y="965"/>
                </a:lnTo>
                <a:lnTo>
                  <a:pt x="54165" y="965"/>
                </a:lnTo>
                <a:lnTo>
                  <a:pt x="50457" y="28536"/>
                </a:lnTo>
                <a:lnTo>
                  <a:pt x="55143" y="27914"/>
                </a:lnTo>
                <a:lnTo>
                  <a:pt x="69888" y="27914"/>
                </a:lnTo>
                <a:lnTo>
                  <a:pt x="74853" y="33210"/>
                </a:lnTo>
                <a:lnTo>
                  <a:pt x="74942" y="48336"/>
                </a:lnTo>
                <a:lnTo>
                  <a:pt x="68668" y="53098"/>
                </a:lnTo>
                <a:lnTo>
                  <a:pt x="56108" y="53098"/>
                </a:lnTo>
                <a:lnTo>
                  <a:pt x="51422" y="51333"/>
                </a:lnTo>
                <a:lnTo>
                  <a:pt x="49047" y="49923"/>
                </a:lnTo>
                <a:lnTo>
                  <a:pt x="47091" y="55841"/>
                </a:lnTo>
                <a:lnTo>
                  <a:pt x="49834" y="57607"/>
                </a:lnTo>
                <a:lnTo>
                  <a:pt x="55143" y="59372"/>
                </a:lnTo>
                <a:lnTo>
                  <a:pt x="61404" y="59372"/>
                </a:lnTo>
                <a:lnTo>
                  <a:pt x="70002" y="57886"/>
                </a:lnTo>
                <a:lnTo>
                  <a:pt x="76771" y="53784"/>
                </a:lnTo>
                <a:lnTo>
                  <a:pt x="81203" y="47574"/>
                </a:lnTo>
                <a:lnTo>
                  <a:pt x="82804" y="39763"/>
                </a:lnTo>
                <a:lnTo>
                  <a:pt x="82804" y="32512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0299" y="475233"/>
            <a:ext cx="2419350" cy="86360"/>
            <a:chOff x="630299" y="475233"/>
            <a:chExt cx="2419350" cy="86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299" y="476656"/>
              <a:ext cx="80086" cy="829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832" y="476643"/>
              <a:ext cx="264024" cy="8291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35964" y="475233"/>
              <a:ext cx="578485" cy="86360"/>
            </a:xfrm>
            <a:custGeom>
              <a:avLst/>
              <a:gdLst/>
              <a:ahLst/>
              <a:cxnLst/>
              <a:rect l="l" t="t" r="r" b="b"/>
              <a:pathLst>
                <a:path w="578485" h="86359">
                  <a:moveTo>
                    <a:pt x="65773" y="1422"/>
                  </a:moveTo>
                  <a:lnTo>
                    <a:pt x="50215" y="1422"/>
                  </a:lnTo>
                  <a:lnTo>
                    <a:pt x="50215" y="56781"/>
                  </a:lnTo>
                  <a:lnTo>
                    <a:pt x="16281" y="1422"/>
                  </a:lnTo>
                  <a:lnTo>
                    <a:pt x="0" y="1422"/>
                  </a:lnTo>
                  <a:lnTo>
                    <a:pt x="0" y="84328"/>
                  </a:lnTo>
                  <a:lnTo>
                    <a:pt x="15557" y="84328"/>
                  </a:lnTo>
                  <a:lnTo>
                    <a:pt x="15557" y="30264"/>
                  </a:lnTo>
                  <a:lnTo>
                    <a:pt x="48971" y="84328"/>
                  </a:lnTo>
                  <a:lnTo>
                    <a:pt x="65773" y="84328"/>
                  </a:lnTo>
                  <a:lnTo>
                    <a:pt x="65773" y="1422"/>
                  </a:lnTo>
                  <a:close/>
                </a:path>
                <a:path w="578485" h="86359">
                  <a:moveTo>
                    <a:pt x="145249" y="70358"/>
                  </a:moveTo>
                  <a:lnTo>
                    <a:pt x="98920" y="70358"/>
                  </a:lnTo>
                  <a:lnTo>
                    <a:pt x="98920" y="47790"/>
                  </a:lnTo>
                  <a:lnTo>
                    <a:pt x="140550" y="47790"/>
                  </a:lnTo>
                  <a:lnTo>
                    <a:pt x="140550" y="33820"/>
                  </a:lnTo>
                  <a:lnTo>
                    <a:pt x="98920" y="33820"/>
                  </a:lnTo>
                  <a:lnTo>
                    <a:pt x="98920" y="15443"/>
                  </a:lnTo>
                  <a:lnTo>
                    <a:pt x="143662" y="15443"/>
                  </a:lnTo>
                  <a:lnTo>
                    <a:pt x="143662" y="1422"/>
                  </a:lnTo>
                  <a:lnTo>
                    <a:pt x="82181" y="1422"/>
                  </a:lnTo>
                  <a:lnTo>
                    <a:pt x="82181" y="84328"/>
                  </a:lnTo>
                  <a:lnTo>
                    <a:pt x="145249" y="84328"/>
                  </a:lnTo>
                  <a:lnTo>
                    <a:pt x="145249" y="70358"/>
                  </a:lnTo>
                  <a:close/>
                </a:path>
                <a:path w="578485" h="86359">
                  <a:moveTo>
                    <a:pt x="218465" y="1422"/>
                  </a:moveTo>
                  <a:lnTo>
                    <a:pt x="152577" y="1422"/>
                  </a:lnTo>
                  <a:lnTo>
                    <a:pt x="152577" y="15443"/>
                  </a:lnTo>
                  <a:lnTo>
                    <a:pt x="177177" y="15443"/>
                  </a:lnTo>
                  <a:lnTo>
                    <a:pt x="177177" y="84328"/>
                  </a:lnTo>
                  <a:lnTo>
                    <a:pt x="193916" y="84328"/>
                  </a:lnTo>
                  <a:lnTo>
                    <a:pt x="193916" y="15443"/>
                  </a:lnTo>
                  <a:lnTo>
                    <a:pt x="218465" y="15443"/>
                  </a:lnTo>
                  <a:lnTo>
                    <a:pt x="218465" y="1422"/>
                  </a:lnTo>
                  <a:close/>
                </a:path>
                <a:path w="578485" h="86359">
                  <a:moveTo>
                    <a:pt x="329476" y="1422"/>
                  </a:moveTo>
                  <a:lnTo>
                    <a:pt x="312623" y="1422"/>
                  </a:lnTo>
                  <a:lnTo>
                    <a:pt x="299897" y="59321"/>
                  </a:lnTo>
                  <a:lnTo>
                    <a:pt x="285369" y="1422"/>
                  </a:lnTo>
                  <a:lnTo>
                    <a:pt x="265455" y="1422"/>
                  </a:lnTo>
                  <a:lnTo>
                    <a:pt x="250291" y="58369"/>
                  </a:lnTo>
                  <a:lnTo>
                    <a:pt x="237807" y="1422"/>
                  </a:lnTo>
                  <a:lnTo>
                    <a:pt x="220662" y="1422"/>
                  </a:lnTo>
                  <a:lnTo>
                    <a:pt x="240461" y="84328"/>
                  </a:lnTo>
                  <a:lnTo>
                    <a:pt x="258622" y="84328"/>
                  </a:lnTo>
                  <a:lnTo>
                    <a:pt x="275082" y="22339"/>
                  </a:lnTo>
                  <a:lnTo>
                    <a:pt x="291579" y="84328"/>
                  </a:lnTo>
                  <a:lnTo>
                    <a:pt x="309346" y="84328"/>
                  </a:lnTo>
                  <a:lnTo>
                    <a:pt x="329476" y="1422"/>
                  </a:lnTo>
                  <a:close/>
                </a:path>
                <a:path w="578485" h="86359">
                  <a:moveTo>
                    <a:pt x="412470" y="42811"/>
                  </a:moveTo>
                  <a:lnTo>
                    <a:pt x="395528" y="6400"/>
                  </a:lnTo>
                  <a:lnTo>
                    <a:pt x="395185" y="6235"/>
                  </a:lnTo>
                  <a:lnTo>
                    <a:pt x="395185" y="33083"/>
                  </a:lnTo>
                  <a:lnTo>
                    <a:pt x="395097" y="52476"/>
                  </a:lnTo>
                  <a:lnTo>
                    <a:pt x="393039" y="59410"/>
                  </a:lnTo>
                  <a:lnTo>
                    <a:pt x="384492" y="69024"/>
                  </a:lnTo>
                  <a:lnTo>
                    <a:pt x="379018" y="71424"/>
                  </a:lnTo>
                  <a:lnTo>
                    <a:pt x="365658" y="71424"/>
                  </a:lnTo>
                  <a:lnTo>
                    <a:pt x="360197" y="69024"/>
                  </a:lnTo>
                  <a:lnTo>
                    <a:pt x="351561" y="59410"/>
                  </a:lnTo>
                  <a:lnTo>
                    <a:pt x="349491" y="52755"/>
                  </a:lnTo>
                  <a:lnTo>
                    <a:pt x="349377" y="33083"/>
                  </a:lnTo>
                  <a:lnTo>
                    <a:pt x="351434" y="26149"/>
                  </a:lnTo>
                  <a:lnTo>
                    <a:pt x="359879" y="16675"/>
                  </a:lnTo>
                  <a:lnTo>
                    <a:pt x="365442" y="14312"/>
                  </a:lnTo>
                  <a:lnTo>
                    <a:pt x="379234" y="14312"/>
                  </a:lnTo>
                  <a:lnTo>
                    <a:pt x="384797" y="16675"/>
                  </a:lnTo>
                  <a:lnTo>
                    <a:pt x="393103" y="25996"/>
                  </a:lnTo>
                  <a:lnTo>
                    <a:pt x="395185" y="33083"/>
                  </a:lnTo>
                  <a:lnTo>
                    <a:pt x="395185" y="6235"/>
                  </a:lnTo>
                  <a:lnTo>
                    <a:pt x="388658" y="2844"/>
                  </a:lnTo>
                  <a:lnTo>
                    <a:pt x="380873" y="723"/>
                  </a:lnTo>
                  <a:lnTo>
                    <a:pt x="372173" y="0"/>
                  </a:lnTo>
                  <a:lnTo>
                    <a:pt x="365429" y="0"/>
                  </a:lnTo>
                  <a:lnTo>
                    <a:pt x="359460" y="1092"/>
                  </a:lnTo>
                  <a:lnTo>
                    <a:pt x="354304" y="3289"/>
                  </a:lnTo>
                  <a:lnTo>
                    <a:pt x="350418" y="4902"/>
                  </a:lnTo>
                  <a:lnTo>
                    <a:pt x="332079" y="34937"/>
                  </a:lnTo>
                  <a:lnTo>
                    <a:pt x="332079" y="43383"/>
                  </a:lnTo>
                  <a:lnTo>
                    <a:pt x="332714" y="52197"/>
                  </a:lnTo>
                  <a:lnTo>
                    <a:pt x="332752" y="52755"/>
                  </a:lnTo>
                  <a:lnTo>
                    <a:pt x="334759" y="60883"/>
                  </a:lnTo>
                  <a:lnTo>
                    <a:pt x="334797" y="61048"/>
                  </a:lnTo>
                  <a:lnTo>
                    <a:pt x="338213" y="68287"/>
                  </a:lnTo>
                  <a:lnTo>
                    <a:pt x="372389" y="85737"/>
                  </a:lnTo>
                  <a:lnTo>
                    <a:pt x="381000" y="85039"/>
                  </a:lnTo>
                  <a:lnTo>
                    <a:pt x="388759" y="82918"/>
                  </a:lnTo>
                  <a:lnTo>
                    <a:pt x="395592" y="79400"/>
                  </a:lnTo>
                  <a:lnTo>
                    <a:pt x="401510" y="74447"/>
                  </a:lnTo>
                  <a:lnTo>
                    <a:pt x="403847" y="71424"/>
                  </a:lnTo>
                  <a:lnTo>
                    <a:pt x="406273" y="68287"/>
                  </a:lnTo>
                  <a:lnTo>
                    <a:pt x="412457" y="43383"/>
                  </a:lnTo>
                  <a:lnTo>
                    <a:pt x="412470" y="42811"/>
                  </a:lnTo>
                  <a:close/>
                </a:path>
                <a:path w="578485" h="86359">
                  <a:moveTo>
                    <a:pt x="578065" y="84328"/>
                  </a:moveTo>
                  <a:lnTo>
                    <a:pt x="545147" y="33718"/>
                  </a:lnTo>
                  <a:lnTo>
                    <a:pt x="576364" y="1422"/>
                  </a:lnTo>
                  <a:lnTo>
                    <a:pt x="553847" y="1422"/>
                  </a:lnTo>
                  <a:lnTo>
                    <a:pt x="520026" y="38239"/>
                  </a:lnTo>
                  <a:lnTo>
                    <a:pt x="520026" y="1422"/>
                  </a:lnTo>
                  <a:lnTo>
                    <a:pt x="503301" y="1422"/>
                  </a:lnTo>
                  <a:lnTo>
                    <a:pt x="503301" y="82511"/>
                  </a:lnTo>
                  <a:lnTo>
                    <a:pt x="494322" y="68148"/>
                  </a:lnTo>
                  <a:lnTo>
                    <a:pt x="490321" y="61696"/>
                  </a:lnTo>
                  <a:lnTo>
                    <a:pt x="487133" y="57213"/>
                  </a:lnTo>
                  <a:lnTo>
                    <a:pt x="482422" y="52158"/>
                  </a:lnTo>
                  <a:lnTo>
                    <a:pt x="479450" y="49847"/>
                  </a:lnTo>
                  <a:lnTo>
                    <a:pt x="479209" y="49707"/>
                  </a:lnTo>
                  <a:lnTo>
                    <a:pt x="475830" y="47739"/>
                  </a:lnTo>
                  <a:lnTo>
                    <a:pt x="497713" y="30886"/>
                  </a:lnTo>
                  <a:lnTo>
                    <a:pt x="497713" y="19761"/>
                  </a:lnTo>
                  <a:lnTo>
                    <a:pt x="496709" y="16167"/>
                  </a:lnTo>
                  <a:lnTo>
                    <a:pt x="496582" y="15722"/>
                  </a:lnTo>
                  <a:lnTo>
                    <a:pt x="496544" y="15544"/>
                  </a:lnTo>
                  <a:lnTo>
                    <a:pt x="491680" y="7785"/>
                  </a:lnTo>
                  <a:lnTo>
                    <a:pt x="488467" y="5130"/>
                  </a:lnTo>
                  <a:lnTo>
                    <a:pt x="480466" y="2184"/>
                  </a:lnTo>
                  <a:lnTo>
                    <a:pt x="480466" y="22948"/>
                  </a:lnTo>
                  <a:lnTo>
                    <a:pt x="480466" y="28219"/>
                  </a:lnTo>
                  <a:lnTo>
                    <a:pt x="467055" y="36474"/>
                  </a:lnTo>
                  <a:lnTo>
                    <a:pt x="446646" y="36474"/>
                  </a:lnTo>
                  <a:lnTo>
                    <a:pt x="446646" y="15544"/>
                  </a:lnTo>
                  <a:lnTo>
                    <a:pt x="470573" y="15544"/>
                  </a:lnTo>
                  <a:lnTo>
                    <a:pt x="480466" y="22948"/>
                  </a:lnTo>
                  <a:lnTo>
                    <a:pt x="480466" y="2184"/>
                  </a:lnTo>
                  <a:lnTo>
                    <a:pt x="473989" y="1409"/>
                  </a:lnTo>
                  <a:lnTo>
                    <a:pt x="429907" y="1409"/>
                  </a:lnTo>
                  <a:lnTo>
                    <a:pt x="429907" y="84328"/>
                  </a:lnTo>
                  <a:lnTo>
                    <a:pt x="446646" y="84328"/>
                  </a:lnTo>
                  <a:lnTo>
                    <a:pt x="446646" y="49707"/>
                  </a:lnTo>
                  <a:lnTo>
                    <a:pt x="453872" y="49707"/>
                  </a:lnTo>
                  <a:lnTo>
                    <a:pt x="472313" y="66281"/>
                  </a:lnTo>
                  <a:lnTo>
                    <a:pt x="484428" y="84328"/>
                  </a:lnTo>
                  <a:lnTo>
                    <a:pt x="503301" y="84328"/>
                  </a:lnTo>
                  <a:lnTo>
                    <a:pt x="504444" y="84328"/>
                  </a:lnTo>
                  <a:lnTo>
                    <a:pt x="520026" y="84328"/>
                  </a:lnTo>
                  <a:lnTo>
                    <a:pt x="520026" y="59270"/>
                  </a:lnTo>
                  <a:lnTo>
                    <a:pt x="533615" y="45427"/>
                  </a:lnTo>
                  <a:lnTo>
                    <a:pt x="556412" y="84328"/>
                  </a:lnTo>
                  <a:lnTo>
                    <a:pt x="578065" y="84328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848" y="475233"/>
              <a:ext cx="1394726" cy="85801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46000" y="953261"/>
            <a:ext cx="1069975" cy="321310"/>
            <a:chOff x="546000" y="953261"/>
            <a:chExt cx="1069975" cy="321310"/>
          </a:xfrm>
        </p:grpSpPr>
        <p:sp>
          <p:nvSpPr>
            <p:cNvPr id="8" name="object 8"/>
            <p:cNvSpPr/>
            <p:nvPr/>
          </p:nvSpPr>
          <p:spPr>
            <a:xfrm>
              <a:off x="546000" y="953261"/>
              <a:ext cx="252095" cy="321310"/>
            </a:xfrm>
            <a:custGeom>
              <a:avLst/>
              <a:gdLst/>
              <a:ahLst/>
              <a:cxnLst/>
              <a:rect l="l" t="t" r="r" b="b"/>
              <a:pathLst>
                <a:path w="252095" h="321309">
                  <a:moveTo>
                    <a:pt x="124345" y="0"/>
                  </a:moveTo>
                  <a:lnTo>
                    <a:pt x="76621" y="6070"/>
                  </a:lnTo>
                  <a:lnTo>
                    <a:pt x="41022" y="24036"/>
                  </a:lnTo>
                  <a:lnTo>
                    <a:pt x="14562" y="63595"/>
                  </a:lnTo>
                  <a:lnTo>
                    <a:pt x="11214" y="86512"/>
                  </a:lnTo>
                  <a:lnTo>
                    <a:pt x="12997" y="104207"/>
                  </a:lnTo>
                  <a:lnTo>
                    <a:pt x="39763" y="148894"/>
                  </a:lnTo>
                  <a:lnTo>
                    <a:pt x="87099" y="172969"/>
                  </a:lnTo>
                  <a:lnTo>
                    <a:pt x="128195" y="184059"/>
                  </a:lnTo>
                  <a:lnTo>
                    <a:pt x="153259" y="190818"/>
                  </a:lnTo>
                  <a:lnTo>
                    <a:pt x="187337" y="211670"/>
                  </a:lnTo>
                  <a:lnTo>
                    <a:pt x="189484" y="217906"/>
                  </a:lnTo>
                  <a:lnTo>
                    <a:pt x="189484" y="225247"/>
                  </a:lnTo>
                  <a:lnTo>
                    <a:pt x="165556" y="260767"/>
                  </a:lnTo>
                  <a:lnTo>
                    <a:pt x="128574" y="267957"/>
                  </a:lnTo>
                  <a:lnTo>
                    <a:pt x="115039" y="267059"/>
                  </a:lnTo>
                  <a:lnTo>
                    <a:pt x="75519" y="245372"/>
                  </a:lnTo>
                  <a:lnTo>
                    <a:pt x="60909" y="208534"/>
                  </a:lnTo>
                  <a:lnTo>
                    <a:pt x="0" y="214452"/>
                  </a:lnTo>
                  <a:lnTo>
                    <a:pt x="12472" y="260270"/>
                  </a:lnTo>
                  <a:lnTo>
                    <a:pt x="37642" y="293649"/>
                  </a:lnTo>
                  <a:lnTo>
                    <a:pt x="75971" y="314034"/>
                  </a:lnTo>
                  <a:lnTo>
                    <a:pt x="127939" y="320827"/>
                  </a:lnTo>
                  <a:lnTo>
                    <a:pt x="147308" y="320120"/>
                  </a:lnTo>
                  <a:lnTo>
                    <a:pt x="195414" y="309511"/>
                  </a:lnTo>
                  <a:lnTo>
                    <a:pt x="229113" y="285826"/>
                  </a:lnTo>
                  <a:lnTo>
                    <a:pt x="248391" y="250829"/>
                  </a:lnTo>
                  <a:lnTo>
                    <a:pt x="252095" y="225031"/>
                  </a:lnTo>
                  <a:lnTo>
                    <a:pt x="251319" y="210920"/>
                  </a:lnTo>
                  <a:lnTo>
                    <a:pt x="232933" y="166183"/>
                  </a:lnTo>
                  <a:lnTo>
                    <a:pt x="193022" y="138415"/>
                  </a:lnTo>
                  <a:lnTo>
                    <a:pt x="117157" y="116486"/>
                  </a:lnTo>
                  <a:lnTo>
                    <a:pt x="100661" y="111255"/>
                  </a:lnTo>
                  <a:lnTo>
                    <a:pt x="88397" y="106123"/>
                  </a:lnTo>
                  <a:lnTo>
                    <a:pt x="80365" y="101092"/>
                  </a:lnTo>
                  <a:lnTo>
                    <a:pt x="74155" y="95885"/>
                  </a:lnTo>
                  <a:lnTo>
                    <a:pt x="71056" y="89611"/>
                  </a:lnTo>
                  <a:lnTo>
                    <a:pt x="71056" y="74244"/>
                  </a:lnTo>
                  <a:lnTo>
                    <a:pt x="110815" y="52518"/>
                  </a:lnTo>
                  <a:lnTo>
                    <a:pt x="123710" y="51816"/>
                  </a:lnTo>
                  <a:lnTo>
                    <a:pt x="136105" y="52472"/>
                  </a:lnTo>
                  <a:lnTo>
                    <a:pt x="174290" y="76119"/>
                  </a:lnTo>
                  <a:lnTo>
                    <a:pt x="180606" y="96659"/>
                  </a:lnTo>
                  <a:lnTo>
                    <a:pt x="243204" y="93916"/>
                  </a:lnTo>
                  <a:lnTo>
                    <a:pt x="234718" y="55473"/>
                  </a:lnTo>
                  <a:lnTo>
                    <a:pt x="195670" y="14401"/>
                  </a:lnTo>
                  <a:lnTo>
                    <a:pt x="151727" y="1600"/>
                  </a:lnTo>
                  <a:lnTo>
                    <a:pt x="12434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3305" y="1038936"/>
              <a:ext cx="231787" cy="2347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46360" y="1038936"/>
              <a:ext cx="330835" cy="229870"/>
            </a:xfrm>
            <a:custGeom>
              <a:avLst/>
              <a:gdLst/>
              <a:ahLst/>
              <a:cxnLst/>
              <a:rect l="l" t="t" r="r" b="b"/>
              <a:pathLst>
                <a:path w="330834" h="229869">
                  <a:moveTo>
                    <a:pt x="256743" y="0"/>
                  </a:moveTo>
                  <a:lnTo>
                    <a:pt x="211734" y="13884"/>
                  </a:lnTo>
                  <a:lnTo>
                    <a:pt x="188214" y="35725"/>
                  </a:lnTo>
                  <a:lnTo>
                    <a:pt x="182779" y="27309"/>
                  </a:lnTo>
                  <a:lnTo>
                    <a:pt x="144911" y="2214"/>
                  </a:lnTo>
                  <a:lnTo>
                    <a:pt x="124764" y="0"/>
                  </a:lnTo>
                  <a:lnTo>
                    <a:pt x="105165" y="2231"/>
                  </a:lnTo>
                  <a:lnTo>
                    <a:pt x="86963" y="8928"/>
                  </a:lnTo>
                  <a:lnTo>
                    <a:pt x="70161" y="20091"/>
                  </a:lnTo>
                  <a:lnTo>
                    <a:pt x="54762" y="35725"/>
                  </a:lnTo>
                  <a:lnTo>
                    <a:pt x="54762" y="5067"/>
                  </a:lnTo>
                  <a:lnTo>
                    <a:pt x="0" y="5067"/>
                  </a:lnTo>
                  <a:lnTo>
                    <a:pt x="0" y="229666"/>
                  </a:lnTo>
                  <a:lnTo>
                    <a:pt x="59423" y="229666"/>
                  </a:lnTo>
                  <a:lnTo>
                    <a:pt x="59423" y="120535"/>
                  </a:lnTo>
                  <a:lnTo>
                    <a:pt x="59720" y="105510"/>
                  </a:lnTo>
                  <a:lnTo>
                    <a:pt x="66955" y="67648"/>
                  </a:lnTo>
                  <a:lnTo>
                    <a:pt x="104673" y="45466"/>
                  </a:lnTo>
                  <a:lnTo>
                    <a:pt x="112293" y="45466"/>
                  </a:lnTo>
                  <a:lnTo>
                    <a:pt x="134970" y="79611"/>
                  </a:lnTo>
                  <a:lnTo>
                    <a:pt x="135763" y="106578"/>
                  </a:lnTo>
                  <a:lnTo>
                    <a:pt x="135763" y="229666"/>
                  </a:lnTo>
                  <a:lnTo>
                    <a:pt x="195199" y="229666"/>
                  </a:lnTo>
                  <a:lnTo>
                    <a:pt x="195199" y="121793"/>
                  </a:lnTo>
                  <a:lnTo>
                    <a:pt x="195501" y="107000"/>
                  </a:lnTo>
                  <a:lnTo>
                    <a:pt x="202875" y="68484"/>
                  </a:lnTo>
                  <a:lnTo>
                    <a:pt x="231076" y="45466"/>
                  </a:lnTo>
                  <a:lnTo>
                    <a:pt x="239395" y="45466"/>
                  </a:lnTo>
                  <a:lnTo>
                    <a:pt x="269371" y="73793"/>
                  </a:lnTo>
                  <a:lnTo>
                    <a:pt x="270903" y="101282"/>
                  </a:lnTo>
                  <a:lnTo>
                    <a:pt x="270903" y="229666"/>
                  </a:lnTo>
                  <a:lnTo>
                    <a:pt x="330339" y="229666"/>
                  </a:lnTo>
                  <a:lnTo>
                    <a:pt x="330339" y="86067"/>
                  </a:lnTo>
                  <a:lnTo>
                    <a:pt x="329956" y="71101"/>
                  </a:lnTo>
                  <a:lnTo>
                    <a:pt x="319423" y="30392"/>
                  </a:lnTo>
                  <a:lnTo>
                    <a:pt x="289570" y="5641"/>
                  </a:lnTo>
                  <a:lnTo>
                    <a:pt x="268638" y="626"/>
                  </a:lnTo>
                  <a:lnTo>
                    <a:pt x="2567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5572" y="1038923"/>
              <a:ext cx="209791" cy="23474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1749780" y="953261"/>
            <a:ext cx="471170" cy="320675"/>
          </a:xfrm>
          <a:custGeom>
            <a:avLst/>
            <a:gdLst/>
            <a:ahLst/>
            <a:cxnLst/>
            <a:rect l="l" t="t" r="r" b="b"/>
            <a:pathLst>
              <a:path w="471169" h="320675">
                <a:moveTo>
                  <a:pt x="300621" y="159270"/>
                </a:moveTo>
                <a:lnTo>
                  <a:pt x="298157" y="124968"/>
                </a:lnTo>
                <a:lnTo>
                  <a:pt x="290436" y="93332"/>
                </a:lnTo>
                <a:lnTo>
                  <a:pt x="277583" y="65862"/>
                </a:lnTo>
                <a:lnTo>
                  <a:pt x="268058" y="53517"/>
                </a:lnTo>
                <a:lnTo>
                  <a:pt x="259588" y="42519"/>
                </a:lnTo>
                <a:lnTo>
                  <a:pt x="237299" y="23926"/>
                </a:lnTo>
                <a:lnTo>
                  <a:pt x="236016" y="23266"/>
                </a:lnTo>
                <a:lnTo>
                  <a:pt x="236016" y="159270"/>
                </a:lnTo>
                <a:lnTo>
                  <a:pt x="234505" y="184556"/>
                </a:lnTo>
                <a:lnTo>
                  <a:pt x="230009" y="206463"/>
                </a:lnTo>
                <a:lnTo>
                  <a:pt x="222592" y="224764"/>
                </a:lnTo>
                <a:lnTo>
                  <a:pt x="222504" y="224993"/>
                </a:lnTo>
                <a:lnTo>
                  <a:pt x="184632" y="260388"/>
                </a:lnTo>
                <a:lnTo>
                  <a:pt x="150571" y="267119"/>
                </a:lnTo>
                <a:lnTo>
                  <a:pt x="132791" y="265442"/>
                </a:lnTo>
                <a:lnTo>
                  <a:pt x="88811" y="239941"/>
                </a:lnTo>
                <a:lnTo>
                  <a:pt x="70586" y="206463"/>
                </a:lnTo>
                <a:lnTo>
                  <a:pt x="64617" y="162217"/>
                </a:lnTo>
                <a:lnTo>
                  <a:pt x="64528" y="159270"/>
                </a:lnTo>
                <a:lnTo>
                  <a:pt x="65963" y="135039"/>
                </a:lnTo>
                <a:lnTo>
                  <a:pt x="77812" y="95021"/>
                </a:lnTo>
                <a:lnTo>
                  <a:pt x="115468" y="60236"/>
                </a:lnTo>
                <a:lnTo>
                  <a:pt x="150571" y="53517"/>
                </a:lnTo>
                <a:lnTo>
                  <a:pt x="169024" y="55181"/>
                </a:lnTo>
                <a:lnTo>
                  <a:pt x="185953" y="60236"/>
                </a:lnTo>
                <a:lnTo>
                  <a:pt x="185712" y="60236"/>
                </a:lnTo>
                <a:lnTo>
                  <a:pt x="199986" y="68275"/>
                </a:lnTo>
                <a:lnTo>
                  <a:pt x="230162" y="112750"/>
                </a:lnTo>
                <a:lnTo>
                  <a:pt x="236016" y="159270"/>
                </a:lnTo>
                <a:lnTo>
                  <a:pt x="236016" y="23266"/>
                </a:lnTo>
                <a:lnTo>
                  <a:pt x="211607" y="10642"/>
                </a:lnTo>
                <a:lnTo>
                  <a:pt x="182473" y="2679"/>
                </a:lnTo>
                <a:lnTo>
                  <a:pt x="149936" y="12"/>
                </a:lnTo>
                <a:lnTo>
                  <a:pt x="131546" y="787"/>
                </a:lnTo>
                <a:lnTo>
                  <a:pt x="83108" y="12268"/>
                </a:lnTo>
                <a:lnTo>
                  <a:pt x="43040" y="40195"/>
                </a:lnTo>
                <a:lnTo>
                  <a:pt x="19926" y="71170"/>
                </a:lnTo>
                <a:lnTo>
                  <a:pt x="3530" y="118668"/>
                </a:lnTo>
                <a:lnTo>
                  <a:pt x="114" y="159270"/>
                </a:lnTo>
                <a:lnTo>
                  <a:pt x="0" y="162217"/>
                </a:lnTo>
                <a:lnTo>
                  <a:pt x="2476" y="196240"/>
                </a:lnTo>
                <a:lnTo>
                  <a:pt x="2540" y="197243"/>
                </a:lnTo>
                <a:lnTo>
                  <a:pt x="10198" y="228295"/>
                </a:lnTo>
                <a:lnTo>
                  <a:pt x="40817" y="278422"/>
                </a:lnTo>
                <a:lnTo>
                  <a:pt x="88709" y="310083"/>
                </a:lnTo>
                <a:lnTo>
                  <a:pt x="150787" y="320624"/>
                </a:lnTo>
                <a:lnTo>
                  <a:pt x="183057" y="317995"/>
                </a:lnTo>
                <a:lnTo>
                  <a:pt x="212026" y="310083"/>
                </a:lnTo>
                <a:lnTo>
                  <a:pt x="237553" y="296887"/>
                </a:lnTo>
                <a:lnTo>
                  <a:pt x="259918" y="278218"/>
                </a:lnTo>
                <a:lnTo>
                  <a:pt x="268439" y="267119"/>
                </a:lnTo>
                <a:lnTo>
                  <a:pt x="277761" y="254977"/>
                </a:lnTo>
                <a:lnTo>
                  <a:pt x="290512" y="227660"/>
                </a:lnTo>
                <a:lnTo>
                  <a:pt x="298170" y="196240"/>
                </a:lnTo>
                <a:lnTo>
                  <a:pt x="300621" y="162217"/>
                </a:lnTo>
                <a:lnTo>
                  <a:pt x="300621" y="159270"/>
                </a:lnTo>
                <a:close/>
              </a:path>
              <a:path w="471169" h="320675">
                <a:moveTo>
                  <a:pt x="471093" y="7620"/>
                </a:moveTo>
                <a:lnTo>
                  <a:pt x="458863" y="4292"/>
                </a:lnTo>
                <a:lnTo>
                  <a:pt x="446506" y="1917"/>
                </a:lnTo>
                <a:lnTo>
                  <a:pt x="434009" y="482"/>
                </a:lnTo>
                <a:lnTo>
                  <a:pt x="421386" y="0"/>
                </a:lnTo>
                <a:lnTo>
                  <a:pt x="409536" y="558"/>
                </a:lnTo>
                <a:lnTo>
                  <a:pt x="373011" y="13512"/>
                </a:lnTo>
                <a:lnTo>
                  <a:pt x="353733" y="49085"/>
                </a:lnTo>
                <a:lnTo>
                  <a:pt x="352234" y="73825"/>
                </a:lnTo>
                <a:lnTo>
                  <a:pt x="352234" y="90741"/>
                </a:lnTo>
                <a:lnTo>
                  <a:pt x="319239" y="90741"/>
                </a:lnTo>
                <a:lnTo>
                  <a:pt x="319239" y="137477"/>
                </a:lnTo>
                <a:lnTo>
                  <a:pt x="352234" y="137477"/>
                </a:lnTo>
                <a:lnTo>
                  <a:pt x="352234" y="315341"/>
                </a:lnTo>
                <a:lnTo>
                  <a:pt x="411657" y="315341"/>
                </a:lnTo>
                <a:lnTo>
                  <a:pt x="411657" y="137477"/>
                </a:lnTo>
                <a:lnTo>
                  <a:pt x="456069" y="137477"/>
                </a:lnTo>
                <a:lnTo>
                  <a:pt x="456069" y="90741"/>
                </a:lnTo>
                <a:lnTo>
                  <a:pt x="411657" y="90741"/>
                </a:lnTo>
                <a:lnTo>
                  <a:pt x="411657" y="63461"/>
                </a:lnTo>
                <a:lnTo>
                  <a:pt x="413537" y="55740"/>
                </a:lnTo>
                <a:lnTo>
                  <a:pt x="421005" y="47701"/>
                </a:lnTo>
                <a:lnTo>
                  <a:pt x="427164" y="45694"/>
                </a:lnTo>
                <a:lnTo>
                  <a:pt x="442391" y="45910"/>
                </a:lnTo>
                <a:lnTo>
                  <a:pt x="449148" y="46545"/>
                </a:lnTo>
                <a:lnTo>
                  <a:pt x="456031" y="47612"/>
                </a:lnTo>
                <a:lnTo>
                  <a:pt x="463054" y="49085"/>
                </a:lnTo>
                <a:lnTo>
                  <a:pt x="471093" y="7620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336520" y="953274"/>
            <a:ext cx="300990" cy="320675"/>
          </a:xfrm>
          <a:custGeom>
            <a:avLst/>
            <a:gdLst/>
            <a:ahLst/>
            <a:cxnLst/>
            <a:rect l="l" t="t" r="r" b="b"/>
            <a:pathLst>
              <a:path w="300989" h="320675">
                <a:moveTo>
                  <a:pt x="149936" y="0"/>
                </a:moveTo>
                <a:lnTo>
                  <a:pt x="98144" y="6895"/>
                </a:lnTo>
                <a:lnTo>
                  <a:pt x="62041" y="23911"/>
                </a:lnTo>
                <a:lnTo>
                  <a:pt x="26666" y="60221"/>
                </a:lnTo>
                <a:lnTo>
                  <a:pt x="7961" y="99718"/>
                </a:lnTo>
                <a:lnTo>
                  <a:pt x="883" y="139475"/>
                </a:lnTo>
                <a:lnTo>
                  <a:pt x="0" y="162204"/>
                </a:lnTo>
                <a:lnTo>
                  <a:pt x="2477" y="196226"/>
                </a:lnTo>
                <a:lnTo>
                  <a:pt x="2550" y="197229"/>
                </a:lnTo>
                <a:lnTo>
                  <a:pt x="22958" y="255335"/>
                </a:lnTo>
                <a:lnTo>
                  <a:pt x="62992" y="296871"/>
                </a:lnTo>
                <a:lnTo>
                  <a:pt x="117975" y="317973"/>
                </a:lnTo>
                <a:lnTo>
                  <a:pt x="150787" y="320611"/>
                </a:lnTo>
                <a:lnTo>
                  <a:pt x="183069" y="317973"/>
                </a:lnTo>
                <a:lnTo>
                  <a:pt x="212035" y="310059"/>
                </a:lnTo>
                <a:lnTo>
                  <a:pt x="237564" y="296871"/>
                </a:lnTo>
                <a:lnTo>
                  <a:pt x="259918" y="278206"/>
                </a:lnTo>
                <a:lnTo>
                  <a:pt x="268441" y="267106"/>
                </a:lnTo>
                <a:lnTo>
                  <a:pt x="150571" y="267106"/>
                </a:lnTo>
                <a:lnTo>
                  <a:pt x="132803" y="265420"/>
                </a:lnTo>
                <a:lnTo>
                  <a:pt x="88811" y="239928"/>
                </a:lnTo>
                <a:lnTo>
                  <a:pt x="70598" y="206440"/>
                </a:lnTo>
                <a:lnTo>
                  <a:pt x="64620" y="162204"/>
                </a:lnTo>
                <a:lnTo>
                  <a:pt x="64540" y="159257"/>
                </a:lnTo>
                <a:lnTo>
                  <a:pt x="65971" y="135026"/>
                </a:lnTo>
                <a:lnTo>
                  <a:pt x="77815" y="95002"/>
                </a:lnTo>
                <a:lnTo>
                  <a:pt x="115475" y="60221"/>
                </a:lnTo>
                <a:lnTo>
                  <a:pt x="150571" y="53505"/>
                </a:lnTo>
                <a:lnTo>
                  <a:pt x="268071" y="53505"/>
                </a:lnTo>
                <a:lnTo>
                  <a:pt x="259588" y="42506"/>
                </a:lnTo>
                <a:lnTo>
                  <a:pt x="237311" y="23911"/>
                </a:lnTo>
                <a:lnTo>
                  <a:pt x="211610" y="10628"/>
                </a:lnTo>
                <a:lnTo>
                  <a:pt x="182485" y="2657"/>
                </a:lnTo>
                <a:lnTo>
                  <a:pt x="149936" y="0"/>
                </a:lnTo>
                <a:close/>
              </a:path>
              <a:path w="300989" h="320675">
                <a:moveTo>
                  <a:pt x="268071" y="53505"/>
                </a:moveTo>
                <a:lnTo>
                  <a:pt x="150571" y="53505"/>
                </a:lnTo>
                <a:lnTo>
                  <a:pt x="169180" y="55164"/>
                </a:lnTo>
                <a:lnTo>
                  <a:pt x="169029" y="55164"/>
                </a:lnTo>
                <a:lnTo>
                  <a:pt x="185963" y="60221"/>
                </a:lnTo>
                <a:lnTo>
                  <a:pt x="185716" y="60221"/>
                </a:lnTo>
                <a:lnTo>
                  <a:pt x="199993" y="68260"/>
                </a:lnTo>
                <a:lnTo>
                  <a:pt x="230170" y="112726"/>
                </a:lnTo>
                <a:lnTo>
                  <a:pt x="236016" y="159257"/>
                </a:lnTo>
                <a:lnTo>
                  <a:pt x="234514" y="184531"/>
                </a:lnTo>
                <a:lnTo>
                  <a:pt x="222598" y="224745"/>
                </a:lnTo>
                <a:lnTo>
                  <a:pt x="184643" y="260364"/>
                </a:lnTo>
                <a:lnTo>
                  <a:pt x="150571" y="267106"/>
                </a:lnTo>
                <a:lnTo>
                  <a:pt x="268441" y="267106"/>
                </a:lnTo>
                <a:lnTo>
                  <a:pt x="290523" y="227636"/>
                </a:lnTo>
                <a:lnTo>
                  <a:pt x="300629" y="162204"/>
                </a:lnTo>
                <a:lnTo>
                  <a:pt x="300630" y="159257"/>
                </a:lnTo>
                <a:lnTo>
                  <a:pt x="298162" y="124947"/>
                </a:lnTo>
                <a:lnTo>
                  <a:pt x="290444" y="93318"/>
                </a:lnTo>
                <a:lnTo>
                  <a:pt x="277584" y="65838"/>
                </a:lnTo>
                <a:lnTo>
                  <a:pt x="268071" y="53505"/>
                </a:lnTo>
                <a:close/>
              </a:path>
            </a:pathLst>
          </a:custGeom>
          <a:solidFill>
            <a:srgbClr val="063B5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2683535" y="1038936"/>
            <a:ext cx="386080" cy="234950"/>
            <a:chOff x="2683535" y="1038936"/>
            <a:chExt cx="386080" cy="23495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83535" y="1044003"/>
              <a:ext cx="204304" cy="2296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3870" y="1038936"/>
              <a:ext cx="145503" cy="229666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205327" y="958557"/>
            <a:ext cx="733425" cy="315595"/>
            <a:chOff x="3205327" y="958557"/>
            <a:chExt cx="733425" cy="315595"/>
          </a:xfrm>
        </p:grpSpPr>
        <p:sp>
          <p:nvSpPr>
            <p:cNvPr id="18" name="object 18"/>
            <p:cNvSpPr/>
            <p:nvPr/>
          </p:nvSpPr>
          <p:spPr>
            <a:xfrm>
              <a:off x="3205327" y="958557"/>
              <a:ext cx="237490" cy="310515"/>
            </a:xfrm>
            <a:custGeom>
              <a:avLst/>
              <a:gdLst/>
              <a:ahLst/>
              <a:cxnLst/>
              <a:rect l="l" t="t" r="r" b="b"/>
              <a:pathLst>
                <a:path w="237489" h="310515">
                  <a:moveTo>
                    <a:pt x="100444" y="0"/>
                  </a:moveTo>
                  <a:lnTo>
                    <a:pt x="0" y="0"/>
                  </a:lnTo>
                  <a:lnTo>
                    <a:pt x="0" y="310032"/>
                  </a:lnTo>
                  <a:lnTo>
                    <a:pt x="62598" y="310032"/>
                  </a:lnTo>
                  <a:lnTo>
                    <a:pt x="62598" y="193078"/>
                  </a:lnTo>
                  <a:lnTo>
                    <a:pt x="103416" y="193078"/>
                  </a:lnTo>
                  <a:lnTo>
                    <a:pt x="155872" y="190586"/>
                  </a:lnTo>
                  <a:lnTo>
                    <a:pt x="192789" y="179023"/>
                  </a:lnTo>
                  <a:lnTo>
                    <a:pt x="221602" y="152591"/>
                  </a:lnTo>
                  <a:lnTo>
                    <a:pt x="228440" y="140423"/>
                  </a:lnTo>
                  <a:lnTo>
                    <a:pt x="62598" y="140423"/>
                  </a:lnTo>
                  <a:lnTo>
                    <a:pt x="62598" y="52450"/>
                  </a:lnTo>
                  <a:lnTo>
                    <a:pt x="229322" y="52450"/>
                  </a:lnTo>
                  <a:lnTo>
                    <a:pt x="227385" y="47538"/>
                  </a:lnTo>
                  <a:lnTo>
                    <a:pt x="199374" y="15728"/>
                  </a:lnTo>
                  <a:lnTo>
                    <a:pt x="147618" y="1162"/>
                  </a:lnTo>
                  <a:lnTo>
                    <a:pt x="126519" y="290"/>
                  </a:lnTo>
                  <a:lnTo>
                    <a:pt x="100444" y="0"/>
                  </a:lnTo>
                  <a:close/>
                </a:path>
                <a:path w="237489" h="310515">
                  <a:moveTo>
                    <a:pt x="229322" y="52450"/>
                  </a:moveTo>
                  <a:lnTo>
                    <a:pt x="92849" y="52450"/>
                  </a:lnTo>
                  <a:lnTo>
                    <a:pt x="108346" y="52583"/>
                  </a:lnTo>
                  <a:lnTo>
                    <a:pt x="121021" y="52981"/>
                  </a:lnTo>
                  <a:lnTo>
                    <a:pt x="157754" y="63331"/>
                  </a:lnTo>
                  <a:lnTo>
                    <a:pt x="172986" y="105397"/>
                  </a:lnTo>
                  <a:lnTo>
                    <a:pt x="170637" y="113436"/>
                  </a:lnTo>
                  <a:lnTo>
                    <a:pt x="138577" y="137691"/>
                  </a:lnTo>
                  <a:lnTo>
                    <a:pt x="96862" y="140423"/>
                  </a:lnTo>
                  <a:lnTo>
                    <a:pt x="228440" y="140423"/>
                  </a:lnTo>
                  <a:lnTo>
                    <a:pt x="237450" y="96215"/>
                  </a:lnTo>
                  <a:lnTo>
                    <a:pt x="237490" y="95376"/>
                  </a:lnTo>
                  <a:lnTo>
                    <a:pt x="236368" y="77724"/>
                  </a:lnTo>
                  <a:lnTo>
                    <a:pt x="233000" y="61779"/>
                  </a:lnTo>
                  <a:lnTo>
                    <a:pt x="229374" y="52583"/>
                  </a:lnTo>
                  <a:lnTo>
                    <a:pt x="229322" y="5245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72599" y="1044003"/>
              <a:ext cx="204304" cy="22966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719004" y="958557"/>
              <a:ext cx="219710" cy="315595"/>
            </a:xfrm>
            <a:custGeom>
              <a:avLst/>
              <a:gdLst/>
              <a:ahLst/>
              <a:cxnLst/>
              <a:rect l="l" t="t" r="r" b="b"/>
              <a:pathLst>
                <a:path w="219710" h="315594">
                  <a:moveTo>
                    <a:pt x="196787" y="277050"/>
                  </a:moveTo>
                  <a:lnTo>
                    <a:pt x="55194" y="277050"/>
                  </a:lnTo>
                  <a:lnTo>
                    <a:pt x="62282" y="285885"/>
                  </a:lnTo>
                  <a:lnTo>
                    <a:pt x="96833" y="309701"/>
                  </a:lnTo>
                  <a:lnTo>
                    <a:pt x="125412" y="315112"/>
                  </a:lnTo>
                  <a:lnTo>
                    <a:pt x="144234" y="313171"/>
                  </a:lnTo>
                  <a:lnTo>
                    <a:pt x="161591" y="307346"/>
                  </a:lnTo>
                  <a:lnTo>
                    <a:pt x="177486" y="297635"/>
                  </a:lnTo>
                  <a:lnTo>
                    <a:pt x="191922" y="284035"/>
                  </a:lnTo>
                  <a:lnTo>
                    <a:pt x="196787" y="277050"/>
                  </a:lnTo>
                  <a:close/>
                </a:path>
                <a:path w="219710" h="315594">
                  <a:moveTo>
                    <a:pt x="59423" y="0"/>
                  </a:moveTo>
                  <a:lnTo>
                    <a:pt x="0" y="0"/>
                  </a:lnTo>
                  <a:lnTo>
                    <a:pt x="0" y="310045"/>
                  </a:lnTo>
                  <a:lnTo>
                    <a:pt x="55194" y="310045"/>
                  </a:lnTo>
                  <a:lnTo>
                    <a:pt x="55194" y="277050"/>
                  </a:lnTo>
                  <a:lnTo>
                    <a:pt x="196787" y="277050"/>
                  </a:lnTo>
                  <a:lnTo>
                    <a:pt x="202970" y="268173"/>
                  </a:lnTo>
                  <a:lnTo>
                    <a:pt x="111023" y="268173"/>
                  </a:lnTo>
                  <a:lnTo>
                    <a:pt x="98864" y="266692"/>
                  </a:lnTo>
                  <a:lnTo>
                    <a:pt x="65181" y="234990"/>
                  </a:lnTo>
                  <a:lnTo>
                    <a:pt x="59235" y="198386"/>
                  </a:lnTo>
                  <a:lnTo>
                    <a:pt x="59111" y="195414"/>
                  </a:lnTo>
                  <a:lnTo>
                    <a:pt x="66965" y="151812"/>
                  </a:lnTo>
                  <a:lnTo>
                    <a:pt x="88953" y="130095"/>
                  </a:lnTo>
                  <a:lnTo>
                    <a:pt x="88807" y="130095"/>
                  </a:lnTo>
                  <a:lnTo>
                    <a:pt x="98383" y="126906"/>
                  </a:lnTo>
                  <a:lnTo>
                    <a:pt x="98201" y="126906"/>
                  </a:lnTo>
                  <a:lnTo>
                    <a:pt x="108699" y="125844"/>
                  </a:lnTo>
                  <a:lnTo>
                    <a:pt x="203688" y="125844"/>
                  </a:lnTo>
                  <a:lnTo>
                    <a:pt x="193574" y="111658"/>
                  </a:lnTo>
                  <a:lnTo>
                    <a:pt x="59423" y="111658"/>
                  </a:lnTo>
                  <a:lnTo>
                    <a:pt x="59423" y="0"/>
                  </a:lnTo>
                  <a:close/>
                </a:path>
                <a:path w="219710" h="315594">
                  <a:moveTo>
                    <a:pt x="203688" y="125844"/>
                  </a:moveTo>
                  <a:lnTo>
                    <a:pt x="108699" y="125844"/>
                  </a:lnTo>
                  <a:lnTo>
                    <a:pt x="119098" y="126906"/>
                  </a:lnTo>
                  <a:lnTo>
                    <a:pt x="128522" y="130095"/>
                  </a:lnTo>
                  <a:lnTo>
                    <a:pt x="154908" y="165257"/>
                  </a:lnTo>
                  <a:lnTo>
                    <a:pt x="158394" y="198386"/>
                  </a:lnTo>
                  <a:lnTo>
                    <a:pt x="157527" y="215250"/>
                  </a:lnTo>
                  <a:lnTo>
                    <a:pt x="144538" y="251345"/>
                  </a:lnTo>
                  <a:lnTo>
                    <a:pt x="111023" y="268173"/>
                  </a:lnTo>
                  <a:lnTo>
                    <a:pt x="202970" y="268173"/>
                  </a:lnTo>
                  <a:lnTo>
                    <a:pt x="203899" y="266838"/>
                  </a:lnTo>
                  <a:lnTo>
                    <a:pt x="212456" y="246335"/>
                  </a:lnTo>
                  <a:lnTo>
                    <a:pt x="217591" y="222527"/>
                  </a:lnTo>
                  <a:lnTo>
                    <a:pt x="219303" y="195414"/>
                  </a:lnTo>
                  <a:lnTo>
                    <a:pt x="217624" y="169222"/>
                  </a:lnTo>
                  <a:lnTo>
                    <a:pt x="212588" y="146270"/>
                  </a:lnTo>
                  <a:lnTo>
                    <a:pt x="204194" y="126554"/>
                  </a:lnTo>
                  <a:lnTo>
                    <a:pt x="203688" y="125844"/>
                  </a:lnTo>
                  <a:close/>
                </a:path>
                <a:path w="219710" h="315594">
                  <a:moveTo>
                    <a:pt x="124561" y="80378"/>
                  </a:moveTo>
                  <a:lnTo>
                    <a:pt x="106373" y="82333"/>
                  </a:lnTo>
                  <a:lnTo>
                    <a:pt x="89454" y="88198"/>
                  </a:lnTo>
                  <a:lnTo>
                    <a:pt x="73803" y="97973"/>
                  </a:lnTo>
                  <a:lnTo>
                    <a:pt x="59423" y="111658"/>
                  </a:lnTo>
                  <a:lnTo>
                    <a:pt x="193574" y="111658"/>
                  </a:lnTo>
                  <a:lnTo>
                    <a:pt x="192443" y="110070"/>
                  </a:lnTo>
                  <a:lnTo>
                    <a:pt x="178132" y="97078"/>
                  </a:lnTo>
                  <a:lnTo>
                    <a:pt x="162045" y="87799"/>
                  </a:lnTo>
                  <a:lnTo>
                    <a:pt x="144507" y="82333"/>
                  </a:lnTo>
                  <a:lnTo>
                    <a:pt x="145242" y="82333"/>
                  </a:lnTo>
                  <a:lnTo>
                    <a:pt x="124561" y="80378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3986123" y="958570"/>
            <a:ext cx="1012190" cy="315595"/>
            <a:chOff x="3986123" y="958570"/>
            <a:chExt cx="1012190" cy="315595"/>
          </a:xfrm>
        </p:grpSpPr>
        <p:sp>
          <p:nvSpPr>
            <p:cNvPr id="22" name="object 22"/>
            <p:cNvSpPr/>
            <p:nvPr/>
          </p:nvSpPr>
          <p:spPr>
            <a:xfrm>
              <a:off x="3986123" y="958570"/>
              <a:ext cx="161925" cy="310515"/>
            </a:xfrm>
            <a:custGeom>
              <a:avLst/>
              <a:gdLst/>
              <a:ahLst/>
              <a:cxnLst/>
              <a:rect l="l" t="t" r="r" b="b"/>
              <a:pathLst>
                <a:path w="161925" h="310515">
                  <a:moveTo>
                    <a:pt x="59410" y="0"/>
                  </a:moveTo>
                  <a:lnTo>
                    <a:pt x="0" y="0"/>
                  </a:lnTo>
                  <a:lnTo>
                    <a:pt x="0" y="310032"/>
                  </a:lnTo>
                  <a:lnTo>
                    <a:pt x="59410" y="310032"/>
                  </a:lnTo>
                  <a:lnTo>
                    <a:pt x="59410" y="0"/>
                  </a:lnTo>
                  <a:close/>
                </a:path>
                <a:path w="161925" h="310515">
                  <a:moveTo>
                    <a:pt x="161556" y="85432"/>
                  </a:moveTo>
                  <a:lnTo>
                    <a:pt x="102133" y="85432"/>
                  </a:lnTo>
                  <a:lnTo>
                    <a:pt x="102133" y="310032"/>
                  </a:lnTo>
                  <a:lnTo>
                    <a:pt x="161556" y="310032"/>
                  </a:lnTo>
                  <a:lnTo>
                    <a:pt x="161556" y="85432"/>
                  </a:lnTo>
                  <a:close/>
                </a:path>
                <a:path w="161925" h="310515">
                  <a:moveTo>
                    <a:pt x="161556" y="0"/>
                  </a:moveTo>
                  <a:lnTo>
                    <a:pt x="102133" y="0"/>
                  </a:lnTo>
                  <a:lnTo>
                    <a:pt x="102133" y="54978"/>
                  </a:lnTo>
                  <a:lnTo>
                    <a:pt x="161556" y="54978"/>
                  </a:lnTo>
                  <a:lnTo>
                    <a:pt x="161556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87647" y="1038936"/>
              <a:ext cx="209803" cy="23473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390364" y="958570"/>
              <a:ext cx="205104" cy="310515"/>
            </a:xfrm>
            <a:custGeom>
              <a:avLst/>
              <a:gdLst/>
              <a:ahLst/>
              <a:cxnLst/>
              <a:rect l="l" t="t" r="r" b="b"/>
              <a:pathLst>
                <a:path w="205104" h="310515">
                  <a:moveTo>
                    <a:pt x="59423" y="0"/>
                  </a:moveTo>
                  <a:lnTo>
                    <a:pt x="0" y="0"/>
                  </a:lnTo>
                  <a:lnTo>
                    <a:pt x="0" y="310032"/>
                  </a:lnTo>
                  <a:lnTo>
                    <a:pt x="59423" y="310032"/>
                  </a:lnTo>
                  <a:lnTo>
                    <a:pt x="59423" y="197523"/>
                  </a:lnTo>
                  <a:lnTo>
                    <a:pt x="59761" y="184216"/>
                  </a:lnTo>
                  <a:lnTo>
                    <a:pt x="71769" y="142039"/>
                  </a:lnTo>
                  <a:lnTo>
                    <a:pt x="108280" y="125831"/>
                  </a:lnTo>
                  <a:lnTo>
                    <a:pt x="116865" y="125831"/>
                  </a:lnTo>
                  <a:lnTo>
                    <a:pt x="144225" y="162520"/>
                  </a:lnTo>
                  <a:lnTo>
                    <a:pt x="145072" y="191389"/>
                  </a:lnTo>
                  <a:lnTo>
                    <a:pt x="145072" y="310032"/>
                  </a:lnTo>
                  <a:lnTo>
                    <a:pt x="204508" y="310032"/>
                  </a:lnTo>
                  <a:lnTo>
                    <a:pt x="204508" y="178282"/>
                  </a:lnTo>
                  <a:lnTo>
                    <a:pt x="204315" y="164149"/>
                  </a:lnTo>
                  <a:lnTo>
                    <a:pt x="197051" y="119913"/>
                  </a:lnTo>
                  <a:lnTo>
                    <a:pt x="165163" y="87972"/>
                  </a:lnTo>
                  <a:lnTo>
                    <a:pt x="128155" y="80365"/>
                  </a:lnTo>
                  <a:lnTo>
                    <a:pt x="108872" y="82466"/>
                  </a:lnTo>
                  <a:lnTo>
                    <a:pt x="90989" y="88769"/>
                  </a:lnTo>
                  <a:lnTo>
                    <a:pt x="74506" y="99278"/>
                  </a:lnTo>
                  <a:lnTo>
                    <a:pt x="59423" y="113995"/>
                  </a:lnTo>
                  <a:lnTo>
                    <a:pt x="5942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7859" y="1038923"/>
              <a:ext cx="209791" cy="23474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52327" y="1038936"/>
              <a:ext cx="145503" cy="229666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5127713" y="958557"/>
            <a:ext cx="1654175" cy="315595"/>
            <a:chOff x="5127713" y="958557"/>
            <a:chExt cx="1654175" cy="315595"/>
          </a:xfrm>
        </p:grpSpPr>
        <p:sp>
          <p:nvSpPr>
            <p:cNvPr id="28" name="object 28"/>
            <p:cNvSpPr/>
            <p:nvPr/>
          </p:nvSpPr>
          <p:spPr>
            <a:xfrm>
              <a:off x="5127713" y="958557"/>
              <a:ext cx="237490" cy="310515"/>
            </a:xfrm>
            <a:custGeom>
              <a:avLst/>
              <a:gdLst/>
              <a:ahLst/>
              <a:cxnLst/>
              <a:rect l="l" t="t" r="r" b="b"/>
              <a:pathLst>
                <a:path w="237489" h="310515">
                  <a:moveTo>
                    <a:pt x="100444" y="0"/>
                  </a:moveTo>
                  <a:lnTo>
                    <a:pt x="0" y="0"/>
                  </a:lnTo>
                  <a:lnTo>
                    <a:pt x="0" y="310032"/>
                  </a:lnTo>
                  <a:lnTo>
                    <a:pt x="62598" y="310032"/>
                  </a:lnTo>
                  <a:lnTo>
                    <a:pt x="62598" y="193078"/>
                  </a:lnTo>
                  <a:lnTo>
                    <a:pt x="103416" y="193078"/>
                  </a:lnTo>
                  <a:lnTo>
                    <a:pt x="155872" y="190586"/>
                  </a:lnTo>
                  <a:lnTo>
                    <a:pt x="192789" y="179023"/>
                  </a:lnTo>
                  <a:lnTo>
                    <a:pt x="221602" y="152591"/>
                  </a:lnTo>
                  <a:lnTo>
                    <a:pt x="228440" y="140423"/>
                  </a:lnTo>
                  <a:lnTo>
                    <a:pt x="62598" y="140423"/>
                  </a:lnTo>
                  <a:lnTo>
                    <a:pt x="62598" y="52450"/>
                  </a:lnTo>
                  <a:lnTo>
                    <a:pt x="229322" y="52450"/>
                  </a:lnTo>
                  <a:lnTo>
                    <a:pt x="227385" y="47538"/>
                  </a:lnTo>
                  <a:lnTo>
                    <a:pt x="199374" y="15728"/>
                  </a:lnTo>
                  <a:lnTo>
                    <a:pt x="147618" y="1162"/>
                  </a:lnTo>
                  <a:lnTo>
                    <a:pt x="126519" y="290"/>
                  </a:lnTo>
                  <a:lnTo>
                    <a:pt x="100444" y="0"/>
                  </a:lnTo>
                  <a:close/>
                </a:path>
                <a:path w="237489" h="310515">
                  <a:moveTo>
                    <a:pt x="229322" y="52450"/>
                  </a:moveTo>
                  <a:lnTo>
                    <a:pt x="92849" y="52450"/>
                  </a:lnTo>
                  <a:lnTo>
                    <a:pt x="108346" y="52583"/>
                  </a:lnTo>
                  <a:lnTo>
                    <a:pt x="121021" y="52981"/>
                  </a:lnTo>
                  <a:lnTo>
                    <a:pt x="157754" y="63331"/>
                  </a:lnTo>
                  <a:lnTo>
                    <a:pt x="172986" y="105397"/>
                  </a:lnTo>
                  <a:lnTo>
                    <a:pt x="170637" y="113436"/>
                  </a:lnTo>
                  <a:lnTo>
                    <a:pt x="138577" y="137691"/>
                  </a:lnTo>
                  <a:lnTo>
                    <a:pt x="96862" y="140423"/>
                  </a:lnTo>
                  <a:lnTo>
                    <a:pt x="228440" y="140423"/>
                  </a:lnTo>
                  <a:lnTo>
                    <a:pt x="237450" y="96215"/>
                  </a:lnTo>
                  <a:lnTo>
                    <a:pt x="237489" y="95376"/>
                  </a:lnTo>
                  <a:lnTo>
                    <a:pt x="236368" y="77724"/>
                  </a:lnTo>
                  <a:lnTo>
                    <a:pt x="233000" y="61779"/>
                  </a:lnTo>
                  <a:lnTo>
                    <a:pt x="229374" y="52583"/>
                  </a:lnTo>
                  <a:lnTo>
                    <a:pt x="229322" y="5245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80621" y="1038923"/>
              <a:ext cx="210845" cy="23474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19445" y="1038936"/>
              <a:ext cx="145503" cy="22966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766015" y="964691"/>
              <a:ext cx="132715" cy="309245"/>
            </a:xfrm>
            <a:custGeom>
              <a:avLst/>
              <a:gdLst/>
              <a:ahLst/>
              <a:cxnLst/>
              <a:rect l="l" t="t" r="r" b="b"/>
              <a:pathLst>
                <a:path w="132714" h="309244">
                  <a:moveTo>
                    <a:pt x="86918" y="0"/>
                  </a:moveTo>
                  <a:lnTo>
                    <a:pt x="27266" y="34683"/>
                  </a:lnTo>
                  <a:lnTo>
                    <a:pt x="27266" y="79311"/>
                  </a:lnTo>
                  <a:lnTo>
                    <a:pt x="0" y="79311"/>
                  </a:lnTo>
                  <a:lnTo>
                    <a:pt x="0" y="126669"/>
                  </a:lnTo>
                  <a:lnTo>
                    <a:pt x="27266" y="126669"/>
                  </a:lnTo>
                  <a:lnTo>
                    <a:pt x="27386" y="239037"/>
                  </a:lnTo>
                  <a:lnTo>
                    <a:pt x="33515" y="283921"/>
                  </a:lnTo>
                  <a:lnTo>
                    <a:pt x="70157" y="307627"/>
                  </a:lnTo>
                  <a:lnTo>
                    <a:pt x="85445" y="308978"/>
                  </a:lnTo>
                  <a:lnTo>
                    <a:pt x="98209" y="308425"/>
                  </a:lnTo>
                  <a:lnTo>
                    <a:pt x="110286" y="306763"/>
                  </a:lnTo>
                  <a:lnTo>
                    <a:pt x="121678" y="303990"/>
                  </a:lnTo>
                  <a:lnTo>
                    <a:pt x="132384" y="300101"/>
                  </a:lnTo>
                  <a:lnTo>
                    <a:pt x="127304" y="254000"/>
                  </a:lnTo>
                  <a:lnTo>
                    <a:pt x="116878" y="257810"/>
                  </a:lnTo>
                  <a:lnTo>
                    <a:pt x="108902" y="259702"/>
                  </a:lnTo>
                  <a:lnTo>
                    <a:pt x="99466" y="259702"/>
                  </a:lnTo>
                  <a:lnTo>
                    <a:pt x="96113" y="258724"/>
                  </a:lnTo>
                  <a:lnTo>
                    <a:pt x="86918" y="126669"/>
                  </a:lnTo>
                  <a:lnTo>
                    <a:pt x="127520" y="126669"/>
                  </a:lnTo>
                  <a:lnTo>
                    <a:pt x="127520" y="79311"/>
                  </a:lnTo>
                  <a:lnTo>
                    <a:pt x="86918" y="79311"/>
                  </a:lnTo>
                  <a:lnTo>
                    <a:pt x="86918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20930" y="1038936"/>
              <a:ext cx="204711" cy="22966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4711" y="1038923"/>
              <a:ext cx="209791" cy="23474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89179" y="1038936"/>
              <a:ext cx="392125" cy="234734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49316" y="1610042"/>
            <a:ext cx="1316376" cy="158178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1934857" y="1612125"/>
            <a:ext cx="582295" cy="124460"/>
          </a:xfrm>
          <a:custGeom>
            <a:avLst/>
            <a:gdLst/>
            <a:ahLst/>
            <a:cxnLst/>
            <a:rect l="l" t="t" r="r" b="b"/>
            <a:pathLst>
              <a:path w="582294" h="124460">
                <a:moveTo>
                  <a:pt x="71932" y="60820"/>
                </a:moveTo>
                <a:lnTo>
                  <a:pt x="47002" y="31673"/>
                </a:lnTo>
                <a:lnTo>
                  <a:pt x="41668" y="31673"/>
                </a:lnTo>
                <a:lnTo>
                  <a:pt x="32994" y="32588"/>
                </a:lnTo>
                <a:lnTo>
                  <a:pt x="25412" y="35331"/>
                </a:lnTo>
                <a:lnTo>
                  <a:pt x="18910" y="39878"/>
                </a:lnTo>
                <a:lnTo>
                  <a:pt x="13500" y="46253"/>
                </a:lnTo>
                <a:lnTo>
                  <a:pt x="13500" y="33667"/>
                </a:lnTo>
                <a:lnTo>
                  <a:pt x="0" y="33667"/>
                </a:lnTo>
                <a:lnTo>
                  <a:pt x="0" y="122186"/>
                </a:lnTo>
                <a:lnTo>
                  <a:pt x="15011" y="122186"/>
                </a:lnTo>
                <a:lnTo>
                  <a:pt x="15011" y="62509"/>
                </a:lnTo>
                <a:lnTo>
                  <a:pt x="17322" y="54813"/>
                </a:lnTo>
                <a:lnTo>
                  <a:pt x="26606" y="46710"/>
                </a:lnTo>
                <a:lnTo>
                  <a:pt x="32118" y="44665"/>
                </a:lnTo>
                <a:lnTo>
                  <a:pt x="42506" y="44665"/>
                </a:lnTo>
                <a:lnTo>
                  <a:pt x="56921" y="62230"/>
                </a:lnTo>
                <a:lnTo>
                  <a:pt x="56921" y="122186"/>
                </a:lnTo>
                <a:lnTo>
                  <a:pt x="71932" y="122186"/>
                </a:lnTo>
                <a:lnTo>
                  <a:pt x="71932" y="60820"/>
                </a:lnTo>
                <a:close/>
              </a:path>
              <a:path w="582294" h="124460">
                <a:moveTo>
                  <a:pt x="171526" y="77749"/>
                </a:moveTo>
                <a:lnTo>
                  <a:pt x="170954" y="69418"/>
                </a:lnTo>
                <a:lnTo>
                  <a:pt x="170865" y="68135"/>
                </a:lnTo>
                <a:lnTo>
                  <a:pt x="170815" y="67411"/>
                </a:lnTo>
                <a:lnTo>
                  <a:pt x="168833" y="58851"/>
                </a:lnTo>
                <a:lnTo>
                  <a:pt x="168706" y="58293"/>
                </a:lnTo>
                <a:lnTo>
                  <a:pt x="165188" y="50419"/>
                </a:lnTo>
                <a:lnTo>
                  <a:pt x="160451" y="44005"/>
                </a:lnTo>
                <a:lnTo>
                  <a:pt x="160274" y="43751"/>
                </a:lnTo>
                <a:lnTo>
                  <a:pt x="155689" y="39751"/>
                </a:lnTo>
                <a:lnTo>
                  <a:pt x="155689" y="69418"/>
                </a:lnTo>
                <a:lnTo>
                  <a:pt x="106260" y="69418"/>
                </a:lnTo>
                <a:lnTo>
                  <a:pt x="124536" y="44005"/>
                </a:lnTo>
                <a:lnTo>
                  <a:pt x="139039" y="44005"/>
                </a:lnTo>
                <a:lnTo>
                  <a:pt x="145237" y="46901"/>
                </a:lnTo>
                <a:lnTo>
                  <a:pt x="150012" y="52679"/>
                </a:lnTo>
                <a:lnTo>
                  <a:pt x="153123" y="56400"/>
                </a:lnTo>
                <a:lnTo>
                  <a:pt x="154914" y="61709"/>
                </a:lnTo>
                <a:lnTo>
                  <a:pt x="155016" y="61976"/>
                </a:lnTo>
                <a:lnTo>
                  <a:pt x="155498" y="67411"/>
                </a:lnTo>
                <a:lnTo>
                  <a:pt x="139776" y="32435"/>
                </a:lnTo>
                <a:lnTo>
                  <a:pt x="131267" y="31661"/>
                </a:lnTo>
                <a:lnTo>
                  <a:pt x="122516" y="32435"/>
                </a:lnTo>
                <a:lnTo>
                  <a:pt x="92798" y="58851"/>
                </a:lnTo>
                <a:lnTo>
                  <a:pt x="89928" y="78676"/>
                </a:lnTo>
                <a:lnTo>
                  <a:pt x="90639" y="88874"/>
                </a:lnTo>
                <a:lnTo>
                  <a:pt x="114681" y="121196"/>
                </a:lnTo>
                <a:lnTo>
                  <a:pt x="132092" y="124180"/>
                </a:lnTo>
                <a:lnTo>
                  <a:pt x="139458" y="123723"/>
                </a:lnTo>
                <a:lnTo>
                  <a:pt x="146138" y="122313"/>
                </a:lnTo>
                <a:lnTo>
                  <a:pt x="152120" y="119964"/>
                </a:lnTo>
                <a:lnTo>
                  <a:pt x="157429" y="116674"/>
                </a:lnTo>
                <a:lnTo>
                  <a:pt x="163804" y="111848"/>
                </a:lnTo>
                <a:lnTo>
                  <a:pt x="164045" y="111671"/>
                </a:lnTo>
                <a:lnTo>
                  <a:pt x="168567" y="104648"/>
                </a:lnTo>
                <a:lnTo>
                  <a:pt x="171030" y="95592"/>
                </a:lnTo>
                <a:lnTo>
                  <a:pt x="155524" y="93675"/>
                </a:lnTo>
                <a:lnTo>
                  <a:pt x="153238" y="99999"/>
                </a:lnTo>
                <a:lnTo>
                  <a:pt x="150088" y="104648"/>
                </a:lnTo>
                <a:lnTo>
                  <a:pt x="142379" y="110401"/>
                </a:lnTo>
                <a:lnTo>
                  <a:pt x="137693" y="111848"/>
                </a:lnTo>
                <a:lnTo>
                  <a:pt x="124790" y="111848"/>
                </a:lnTo>
                <a:lnTo>
                  <a:pt x="118630" y="109258"/>
                </a:lnTo>
                <a:lnTo>
                  <a:pt x="108724" y="98920"/>
                </a:lnTo>
                <a:lnTo>
                  <a:pt x="105994" y="91478"/>
                </a:lnTo>
                <a:lnTo>
                  <a:pt x="105435" y="81762"/>
                </a:lnTo>
                <a:lnTo>
                  <a:pt x="171437" y="81762"/>
                </a:lnTo>
                <a:lnTo>
                  <a:pt x="171526" y="77749"/>
                </a:lnTo>
                <a:close/>
              </a:path>
              <a:path w="582294" h="124460">
                <a:moveTo>
                  <a:pt x="223926" y="122021"/>
                </a:moveTo>
                <a:lnTo>
                  <a:pt x="221754" y="108762"/>
                </a:lnTo>
                <a:lnTo>
                  <a:pt x="216839" y="109347"/>
                </a:lnTo>
                <a:lnTo>
                  <a:pt x="212953" y="109347"/>
                </a:lnTo>
                <a:lnTo>
                  <a:pt x="206679" y="101371"/>
                </a:lnTo>
                <a:lnTo>
                  <a:pt x="206679" y="45339"/>
                </a:lnTo>
                <a:lnTo>
                  <a:pt x="221754" y="45339"/>
                </a:lnTo>
                <a:lnTo>
                  <a:pt x="221754" y="33667"/>
                </a:lnTo>
                <a:lnTo>
                  <a:pt x="206679" y="33667"/>
                </a:lnTo>
                <a:lnTo>
                  <a:pt x="206679" y="2743"/>
                </a:lnTo>
                <a:lnTo>
                  <a:pt x="191757" y="11747"/>
                </a:lnTo>
                <a:lnTo>
                  <a:pt x="191757" y="33667"/>
                </a:lnTo>
                <a:lnTo>
                  <a:pt x="180746" y="33667"/>
                </a:lnTo>
                <a:lnTo>
                  <a:pt x="180746" y="45339"/>
                </a:lnTo>
                <a:lnTo>
                  <a:pt x="191757" y="45339"/>
                </a:lnTo>
                <a:lnTo>
                  <a:pt x="191757" y="105270"/>
                </a:lnTo>
                <a:lnTo>
                  <a:pt x="192366" y="111163"/>
                </a:lnTo>
                <a:lnTo>
                  <a:pt x="194805" y="116776"/>
                </a:lnTo>
                <a:lnTo>
                  <a:pt x="196926" y="119049"/>
                </a:lnTo>
                <a:lnTo>
                  <a:pt x="202920" y="122491"/>
                </a:lnTo>
                <a:lnTo>
                  <a:pt x="207149" y="123342"/>
                </a:lnTo>
                <a:lnTo>
                  <a:pt x="215925" y="123342"/>
                </a:lnTo>
                <a:lnTo>
                  <a:pt x="219697" y="122897"/>
                </a:lnTo>
                <a:lnTo>
                  <a:pt x="223926" y="122021"/>
                </a:lnTo>
                <a:close/>
              </a:path>
              <a:path w="582294" h="124460">
                <a:moveTo>
                  <a:pt x="348297" y="33667"/>
                </a:moveTo>
                <a:lnTo>
                  <a:pt x="333705" y="33667"/>
                </a:lnTo>
                <a:lnTo>
                  <a:pt x="313461" y="101930"/>
                </a:lnTo>
                <a:lnTo>
                  <a:pt x="295795" y="33667"/>
                </a:lnTo>
                <a:lnTo>
                  <a:pt x="280377" y="33667"/>
                </a:lnTo>
                <a:lnTo>
                  <a:pt x="266293" y="85509"/>
                </a:lnTo>
                <a:lnTo>
                  <a:pt x="261696" y="103771"/>
                </a:lnTo>
                <a:lnTo>
                  <a:pt x="242366" y="33667"/>
                </a:lnTo>
                <a:lnTo>
                  <a:pt x="226860" y="33667"/>
                </a:lnTo>
                <a:lnTo>
                  <a:pt x="253949" y="122186"/>
                </a:lnTo>
                <a:lnTo>
                  <a:pt x="269621" y="122186"/>
                </a:lnTo>
                <a:lnTo>
                  <a:pt x="287540" y="54102"/>
                </a:lnTo>
                <a:lnTo>
                  <a:pt x="290957" y="69176"/>
                </a:lnTo>
                <a:lnTo>
                  <a:pt x="305041" y="122186"/>
                </a:lnTo>
                <a:lnTo>
                  <a:pt x="320624" y="122186"/>
                </a:lnTo>
                <a:lnTo>
                  <a:pt x="348297" y="33667"/>
                </a:lnTo>
                <a:close/>
              </a:path>
              <a:path w="582294" h="124460">
                <a:moveTo>
                  <a:pt x="433768" y="76669"/>
                </a:moveTo>
                <a:lnTo>
                  <a:pt x="433044" y="66713"/>
                </a:lnTo>
                <a:lnTo>
                  <a:pt x="430872" y="57873"/>
                </a:lnTo>
                <a:lnTo>
                  <a:pt x="427253" y="50177"/>
                </a:lnTo>
                <a:lnTo>
                  <a:pt x="422529" y="44081"/>
                </a:lnTo>
                <a:lnTo>
                  <a:pt x="422186" y="43624"/>
                </a:lnTo>
                <a:lnTo>
                  <a:pt x="418325" y="40386"/>
                </a:lnTo>
                <a:lnTo>
                  <a:pt x="418325" y="77927"/>
                </a:lnTo>
                <a:lnTo>
                  <a:pt x="417944" y="84759"/>
                </a:lnTo>
                <a:lnTo>
                  <a:pt x="399808" y="111848"/>
                </a:lnTo>
                <a:lnTo>
                  <a:pt x="384860" y="111848"/>
                </a:lnTo>
                <a:lnTo>
                  <a:pt x="366268" y="77927"/>
                </a:lnTo>
                <a:lnTo>
                  <a:pt x="366725" y="69964"/>
                </a:lnTo>
                <a:lnTo>
                  <a:pt x="384860" y="44081"/>
                </a:lnTo>
                <a:lnTo>
                  <a:pt x="399745" y="44081"/>
                </a:lnTo>
                <a:lnTo>
                  <a:pt x="418325" y="77927"/>
                </a:lnTo>
                <a:lnTo>
                  <a:pt x="418325" y="40386"/>
                </a:lnTo>
                <a:lnTo>
                  <a:pt x="415975" y="38404"/>
                </a:lnTo>
                <a:lnTo>
                  <a:pt x="408940" y="34658"/>
                </a:lnTo>
                <a:lnTo>
                  <a:pt x="401066" y="32423"/>
                </a:lnTo>
                <a:lnTo>
                  <a:pt x="392366" y="31661"/>
                </a:lnTo>
                <a:lnTo>
                  <a:pt x="384454" y="32283"/>
                </a:lnTo>
                <a:lnTo>
                  <a:pt x="354266" y="56527"/>
                </a:lnTo>
                <a:lnTo>
                  <a:pt x="350850" y="77927"/>
                </a:lnTo>
                <a:lnTo>
                  <a:pt x="351561" y="88480"/>
                </a:lnTo>
                <a:lnTo>
                  <a:pt x="375539" y="121208"/>
                </a:lnTo>
                <a:lnTo>
                  <a:pt x="392366" y="124180"/>
                </a:lnTo>
                <a:lnTo>
                  <a:pt x="400075" y="124180"/>
                </a:lnTo>
                <a:lnTo>
                  <a:pt x="407212" y="122377"/>
                </a:lnTo>
                <a:lnTo>
                  <a:pt x="420268" y="115150"/>
                </a:lnTo>
                <a:lnTo>
                  <a:pt x="423506" y="111848"/>
                </a:lnTo>
                <a:lnTo>
                  <a:pt x="425246" y="110083"/>
                </a:lnTo>
                <a:lnTo>
                  <a:pt x="433336" y="85585"/>
                </a:lnTo>
                <a:lnTo>
                  <a:pt x="433451" y="84759"/>
                </a:lnTo>
                <a:lnTo>
                  <a:pt x="433717" y="77927"/>
                </a:lnTo>
                <a:lnTo>
                  <a:pt x="433768" y="76669"/>
                </a:lnTo>
                <a:close/>
              </a:path>
              <a:path w="582294" h="124460">
                <a:moveTo>
                  <a:pt x="499287" y="36512"/>
                </a:moveTo>
                <a:lnTo>
                  <a:pt x="494068" y="33286"/>
                </a:lnTo>
                <a:lnTo>
                  <a:pt x="488937" y="31673"/>
                </a:lnTo>
                <a:lnTo>
                  <a:pt x="480377" y="31673"/>
                </a:lnTo>
                <a:lnTo>
                  <a:pt x="477164" y="32677"/>
                </a:lnTo>
                <a:lnTo>
                  <a:pt x="471335" y="36677"/>
                </a:lnTo>
                <a:lnTo>
                  <a:pt x="468147" y="40817"/>
                </a:lnTo>
                <a:lnTo>
                  <a:pt x="464693" y="47091"/>
                </a:lnTo>
                <a:lnTo>
                  <a:pt x="464693" y="33667"/>
                </a:lnTo>
                <a:lnTo>
                  <a:pt x="451205" y="33667"/>
                </a:lnTo>
                <a:lnTo>
                  <a:pt x="451205" y="122186"/>
                </a:lnTo>
                <a:lnTo>
                  <a:pt x="466204" y="122186"/>
                </a:lnTo>
                <a:lnTo>
                  <a:pt x="466204" y="69519"/>
                </a:lnTo>
                <a:lnTo>
                  <a:pt x="467042" y="63690"/>
                </a:lnTo>
                <a:lnTo>
                  <a:pt x="469823" y="54838"/>
                </a:lnTo>
                <a:lnTo>
                  <a:pt x="471678" y="52108"/>
                </a:lnTo>
                <a:lnTo>
                  <a:pt x="476897" y="48171"/>
                </a:lnTo>
                <a:lnTo>
                  <a:pt x="479844" y="47180"/>
                </a:lnTo>
                <a:lnTo>
                  <a:pt x="486791" y="47180"/>
                </a:lnTo>
                <a:lnTo>
                  <a:pt x="490461" y="48260"/>
                </a:lnTo>
                <a:lnTo>
                  <a:pt x="494131" y="50431"/>
                </a:lnTo>
                <a:lnTo>
                  <a:pt x="499287" y="36512"/>
                </a:lnTo>
                <a:close/>
              </a:path>
              <a:path w="582294" h="124460">
                <a:moveTo>
                  <a:pt x="581977" y="122186"/>
                </a:moveTo>
                <a:lnTo>
                  <a:pt x="544728" y="66509"/>
                </a:lnTo>
                <a:lnTo>
                  <a:pt x="578561" y="33667"/>
                </a:lnTo>
                <a:lnTo>
                  <a:pt x="559142" y="33667"/>
                </a:lnTo>
                <a:lnTo>
                  <a:pt x="523646" y="69672"/>
                </a:lnTo>
                <a:lnTo>
                  <a:pt x="523646" y="0"/>
                </a:lnTo>
                <a:lnTo>
                  <a:pt x="508635" y="0"/>
                </a:lnTo>
                <a:lnTo>
                  <a:pt x="508635" y="122186"/>
                </a:lnTo>
                <a:lnTo>
                  <a:pt x="523646" y="122186"/>
                </a:lnTo>
                <a:lnTo>
                  <a:pt x="523646" y="87096"/>
                </a:lnTo>
                <a:lnTo>
                  <a:pt x="534225" y="76936"/>
                </a:lnTo>
                <a:lnTo>
                  <a:pt x="563473" y="122186"/>
                </a:lnTo>
                <a:lnTo>
                  <a:pt x="581977" y="122186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" name="object 37"/>
          <p:cNvGrpSpPr/>
          <p:nvPr/>
        </p:nvGrpSpPr>
        <p:grpSpPr>
          <a:xfrm>
            <a:off x="2586507" y="1612112"/>
            <a:ext cx="489584" cy="124460"/>
            <a:chOff x="2586507" y="1612112"/>
            <a:chExt cx="489584" cy="124460"/>
          </a:xfrm>
        </p:grpSpPr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86507" y="1612125"/>
              <a:ext cx="261188" cy="12418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870606" y="1612112"/>
              <a:ext cx="15240" cy="122555"/>
            </a:xfrm>
            <a:custGeom>
              <a:avLst/>
              <a:gdLst/>
              <a:ahLst/>
              <a:cxnLst/>
              <a:rect l="l" t="t" r="r" b="b"/>
              <a:pathLst>
                <a:path w="15239" h="122555">
                  <a:moveTo>
                    <a:pt x="15011" y="33680"/>
                  </a:moveTo>
                  <a:lnTo>
                    <a:pt x="0" y="33680"/>
                  </a:lnTo>
                  <a:lnTo>
                    <a:pt x="0" y="122199"/>
                  </a:lnTo>
                  <a:lnTo>
                    <a:pt x="15011" y="122199"/>
                  </a:lnTo>
                  <a:lnTo>
                    <a:pt x="15011" y="33680"/>
                  </a:lnTo>
                  <a:close/>
                </a:path>
                <a:path w="15239" h="122555">
                  <a:moveTo>
                    <a:pt x="15011" y="0"/>
                  </a:moveTo>
                  <a:lnTo>
                    <a:pt x="0" y="0"/>
                  </a:lnTo>
                  <a:lnTo>
                    <a:pt x="0" y="17259"/>
                  </a:lnTo>
                  <a:lnTo>
                    <a:pt x="15011" y="17259"/>
                  </a:lnTo>
                  <a:lnTo>
                    <a:pt x="15011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09468" y="1612112"/>
              <a:ext cx="166268" cy="124193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3150552" y="1643786"/>
            <a:ext cx="242570" cy="92710"/>
            <a:chOff x="3150552" y="1643786"/>
            <a:chExt cx="242570" cy="92710"/>
          </a:xfrm>
        </p:grpSpPr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50552" y="1643786"/>
              <a:ext cx="171945" cy="9251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344976" y="1643799"/>
              <a:ext cx="48260" cy="90805"/>
            </a:xfrm>
            <a:custGeom>
              <a:avLst/>
              <a:gdLst/>
              <a:ahLst/>
              <a:cxnLst/>
              <a:rect l="l" t="t" r="r" b="b"/>
              <a:pathLst>
                <a:path w="48260" h="90805">
                  <a:moveTo>
                    <a:pt x="37731" y="0"/>
                  </a:moveTo>
                  <a:lnTo>
                    <a:pt x="29171" y="0"/>
                  </a:lnTo>
                  <a:lnTo>
                    <a:pt x="25958" y="1003"/>
                  </a:lnTo>
                  <a:lnTo>
                    <a:pt x="20129" y="5003"/>
                  </a:lnTo>
                  <a:lnTo>
                    <a:pt x="16941" y="9144"/>
                  </a:lnTo>
                  <a:lnTo>
                    <a:pt x="13487" y="15417"/>
                  </a:lnTo>
                  <a:lnTo>
                    <a:pt x="13487" y="1993"/>
                  </a:lnTo>
                  <a:lnTo>
                    <a:pt x="0" y="1993"/>
                  </a:lnTo>
                  <a:lnTo>
                    <a:pt x="0" y="90512"/>
                  </a:lnTo>
                  <a:lnTo>
                    <a:pt x="14998" y="90512"/>
                  </a:lnTo>
                  <a:lnTo>
                    <a:pt x="14998" y="37846"/>
                  </a:lnTo>
                  <a:lnTo>
                    <a:pt x="15836" y="32016"/>
                  </a:lnTo>
                  <a:lnTo>
                    <a:pt x="18618" y="23164"/>
                  </a:lnTo>
                  <a:lnTo>
                    <a:pt x="20472" y="20434"/>
                  </a:lnTo>
                  <a:lnTo>
                    <a:pt x="25692" y="16497"/>
                  </a:lnTo>
                  <a:lnTo>
                    <a:pt x="28638" y="15506"/>
                  </a:lnTo>
                  <a:lnTo>
                    <a:pt x="35585" y="15506"/>
                  </a:lnTo>
                  <a:lnTo>
                    <a:pt x="39255" y="16586"/>
                  </a:lnTo>
                  <a:lnTo>
                    <a:pt x="42926" y="18757"/>
                  </a:lnTo>
                  <a:lnTo>
                    <a:pt x="48082" y="4838"/>
                  </a:lnTo>
                  <a:lnTo>
                    <a:pt x="42862" y="1612"/>
                  </a:lnTo>
                  <a:lnTo>
                    <a:pt x="37731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4" name="object 4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460331" y="1612112"/>
            <a:ext cx="1358074" cy="158114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4880660" y="1685823"/>
            <a:ext cx="160655" cy="10795"/>
          </a:xfrm>
          <a:custGeom>
            <a:avLst/>
            <a:gdLst/>
            <a:ahLst/>
            <a:cxnLst/>
            <a:rect l="l" t="t" r="r" b="b"/>
            <a:pathLst>
              <a:path w="160654" h="10794">
                <a:moveTo>
                  <a:pt x="160489" y="0"/>
                </a:moveTo>
                <a:lnTo>
                  <a:pt x="0" y="0"/>
                </a:lnTo>
                <a:lnTo>
                  <a:pt x="0" y="10248"/>
                </a:lnTo>
                <a:lnTo>
                  <a:pt x="160489" y="10248"/>
                </a:lnTo>
                <a:lnTo>
                  <a:pt x="160489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6" name="object 46"/>
          <p:cNvGrpSpPr/>
          <p:nvPr/>
        </p:nvGrpSpPr>
        <p:grpSpPr>
          <a:xfrm>
            <a:off x="5100485" y="1612112"/>
            <a:ext cx="580390" cy="158115"/>
            <a:chOff x="5100485" y="1612112"/>
            <a:chExt cx="580390" cy="158115"/>
          </a:xfrm>
        </p:grpSpPr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00485" y="1643786"/>
              <a:ext cx="78003" cy="1264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00992" y="1612112"/>
              <a:ext cx="285864" cy="12419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11038" y="1643799"/>
              <a:ext cx="71932" cy="905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02452" y="1643786"/>
              <a:ext cx="78003" cy="126428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760986" y="1612112"/>
            <a:ext cx="1652092" cy="158102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7484770" y="1612112"/>
            <a:ext cx="1788160" cy="156210"/>
            <a:chOff x="7484770" y="1612112"/>
            <a:chExt cx="1788160" cy="156210"/>
          </a:xfrm>
        </p:grpSpPr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84770" y="1612112"/>
              <a:ext cx="1743138" cy="15610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9255747" y="171721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7094" y="0"/>
                  </a:moveTo>
                  <a:lnTo>
                    <a:pt x="0" y="0"/>
                  </a:lnTo>
                  <a:lnTo>
                    <a:pt x="0" y="17094"/>
                  </a:lnTo>
                  <a:lnTo>
                    <a:pt x="17094" y="17094"/>
                  </a:lnTo>
                  <a:lnTo>
                    <a:pt x="1709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5" name="object 55"/>
          <p:cNvGrpSpPr/>
          <p:nvPr/>
        </p:nvGrpSpPr>
        <p:grpSpPr>
          <a:xfrm>
            <a:off x="588263" y="2188464"/>
            <a:ext cx="2575560" cy="1066800"/>
            <a:chOff x="588263" y="2188464"/>
            <a:chExt cx="2575560" cy="1066800"/>
          </a:xfrm>
        </p:grpSpPr>
        <p:sp>
          <p:nvSpPr>
            <p:cNvPr id="56" name="object 56"/>
            <p:cNvSpPr/>
            <p:nvPr/>
          </p:nvSpPr>
          <p:spPr>
            <a:xfrm>
              <a:off x="595883" y="2196084"/>
              <a:ext cx="2560320" cy="1051560"/>
            </a:xfrm>
            <a:custGeom>
              <a:avLst/>
              <a:gdLst/>
              <a:ahLst/>
              <a:cxnLst/>
              <a:rect l="l" t="t" r="r" b="b"/>
              <a:pathLst>
                <a:path w="2560320" h="1051560">
                  <a:moveTo>
                    <a:pt x="250545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996695"/>
                  </a:lnTo>
                  <a:lnTo>
                    <a:pt x="4311" y="1018073"/>
                  </a:lnTo>
                  <a:lnTo>
                    <a:pt x="16068" y="1035510"/>
                  </a:lnTo>
                  <a:lnTo>
                    <a:pt x="33507" y="1047255"/>
                  </a:lnTo>
                  <a:lnTo>
                    <a:pt x="54864" y="1051560"/>
                  </a:lnTo>
                  <a:lnTo>
                    <a:pt x="2505456" y="1051560"/>
                  </a:lnTo>
                  <a:lnTo>
                    <a:pt x="2526833" y="1047255"/>
                  </a:lnTo>
                  <a:lnTo>
                    <a:pt x="2544270" y="1035510"/>
                  </a:lnTo>
                  <a:lnTo>
                    <a:pt x="2556015" y="1018073"/>
                  </a:lnTo>
                  <a:lnTo>
                    <a:pt x="2560320" y="996695"/>
                  </a:lnTo>
                  <a:lnTo>
                    <a:pt x="2560320" y="54863"/>
                  </a:lnTo>
                  <a:lnTo>
                    <a:pt x="2556015" y="33486"/>
                  </a:lnTo>
                  <a:lnTo>
                    <a:pt x="2544270" y="16049"/>
                  </a:lnTo>
                  <a:lnTo>
                    <a:pt x="2526833" y="4304"/>
                  </a:lnTo>
                  <a:lnTo>
                    <a:pt x="250545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595883" y="2196084"/>
              <a:ext cx="2560320" cy="1051560"/>
            </a:xfrm>
            <a:custGeom>
              <a:avLst/>
              <a:gdLst/>
              <a:ahLst/>
              <a:cxnLst/>
              <a:rect l="l" t="t" r="r" b="b"/>
              <a:pathLst>
                <a:path w="2560320" h="1051560">
                  <a:moveTo>
                    <a:pt x="0" y="54863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2505456" y="0"/>
                  </a:lnTo>
                  <a:lnTo>
                    <a:pt x="2526833" y="4304"/>
                  </a:lnTo>
                  <a:lnTo>
                    <a:pt x="2544270" y="16049"/>
                  </a:lnTo>
                  <a:lnTo>
                    <a:pt x="2556015" y="33486"/>
                  </a:lnTo>
                  <a:lnTo>
                    <a:pt x="2560320" y="54863"/>
                  </a:lnTo>
                  <a:lnTo>
                    <a:pt x="2560320" y="996695"/>
                  </a:lnTo>
                  <a:lnTo>
                    <a:pt x="2556015" y="1018073"/>
                  </a:lnTo>
                  <a:lnTo>
                    <a:pt x="2544270" y="1035510"/>
                  </a:lnTo>
                  <a:lnTo>
                    <a:pt x="2526833" y="1047255"/>
                  </a:lnTo>
                  <a:lnTo>
                    <a:pt x="2505456" y="1051560"/>
                  </a:lnTo>
                  <a:lnTo>
                    <a:pt x="54864" y="1051560"/>
                  </a:lnTo>
                  <a:lnTo>
                    <a:pt x="33507" y="1047255"/>
                  </a:lnTo>
                  <a:lnTo>
                    <a:pt x="16068" y="1035510"/>
                  </a:lnTo>
                  <a:lnTo>
                    <a:pt x="4311" y="1018073"/>
                  </a:lnTo>
                  <a:lnTo>
                    <a:pt x="0" y="996695"/>
                  </a:lnTo>
                  <a:lnTo>
                    <a:pt x="0" y="54863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27179" y="2359164"/>
              <a:ext cx="1694688" cy="722376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3422903" y="2188464"/>
            <a:ext cx="1844039" cy="1066800"/>
            <a:chOff x="3422903" y="2188464"/>
            <a:chExt cx="1844039" cy="1066800"/>
          </a:xfrm>
        </p:grpSpPr>
        <p:sp>
          <p:nvSpPr>
            <p:cNvPr id="61" name="object 61"/>
            <p:cNvSpPr/>
            <p:nvPr/>
          </p:nvSpPr>
          <p:spPr>
            <a:xfrm>
              <a:off x="3430523" y="2196084"/>
              <a:ext cx="1828800" cy="1051560"/>
            </a:xfrm>
            <a:custGeom>
              <a:avLst/>
              <a:gdLst/>
              <a:ahLst/>
              <a:cxnLst/>
              <a:rect l="l" t="t" r="r" b="b"/>
              <a:pathLst>
                <a:path w="1828800" h="1051560">
                  <a:moveTo>
                    <a:pt x="17739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996695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773936" y="1051560"/>
                  </a:lnTo>
                  <a:lnTo>
                    <a:pt x="1795313" y="1047255"/>
                  </a:lnTo>
                  <a:lnTo>
                    <a:pt x="1812750" y="1035510"/>
                  </a:lnTo>
                  <a:lnTo>
                    <a:pt x="1824495" y="1018073"/>
                  </a:lnTo>
                  <a:lnTo>
                    <a:pt x="1828800" y="996695"/>
                  </a:lnTo>
                  <a:lnTo>
                    <a:pt x="1828800" y="54863"/>
                  </a:lnTo>
                  <a:lnTo>
                    <a:pt x="1824495" y="33486"/>
                  </a:lnTo>
                  <a:lnTo>
                    <a:pt x="1812750" y="16049"/>
                  </a:lnTo>
                  <a:lnTo>
                    <a:pt x="1795313" y="4304"/>
                  </a:lnTo>
                  <a:lnTo>
                    <a:pt x="17739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3430523" y="2196084"/>
              <a:ext cx="1828800" cy="1051560"/>
            </a:xfrm>
            <a:custGeom>
              <a:avLst/>
              <a:gdLst/>
              <a:ahLst/>
              <a:cxnLst/>
              <a:rect l="l" t="t" r="r" b="b"/>
              <a:pathLst>
                <a:path w="1828800" h="1051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773936" y="0"/>
                  </a:lnTo>
                  <a:lnTo>
                    <a:pt x="1795313" y="4304"/>
                  </a:lnTo>
                  <a:lnTo>
                    <a:pt x="1812750" y="16049"/>
                  </a:lnTo>
                  <a:lnTo>
                    <a:pt x="1824495" y="33486"/>
                  </a:lnTo>
                  <a:lnTo>
                    <a:pt x="1828800" y="54863"/>
                  </a:lnTo>
                  <a:lnTo>
                    <a:pt x="1828800" y="996695"/>
                  </a:lnTo>
                  <a:lnTo>
                    <a:pt x="1824495" y="1018073"/>
                  </a:lnTo>
                  <a:lnTo>
                    <a:pt x="1812750" y="1035510"/>
                  </a:lnTo>
                  <a:lnTo>
                    <a:pt x="1795313" y="1047255"/>
                  </a:lnTo>
                  <a:lnTo>
                    <a:pt x="177393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93591" y="2502395"/>
              <a:ext cx="1499615" cy="435863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5434584" y="2188464"/>
            <a:ext cx="2072639" cy="1066800"/>
            <a:chOff x="5434584" y="2188464"/>
            <a:chExt cx="2072639" cy="1066800"/>
          </a:xfrm>
        </p:grpSpPr>
        <p:sp>
          <p:nvSpPr>
            <p:cNvPr id="66" name="object 66"/>
            <p:cNvSpPr/>
            <p:nvPr/>
          </p:nvSpPr>
          <p:spPr>
            <a:xfrm>
              <a:off x="5442204" y="2196084"/>
              <a:ext cx="2057400" cy="1051560"/>
            </a:xfrm>
            <a:custGeom>
              <a:avLst/>
              <a:gdLst/>
              <a:ahLst/>
              <a:cxnLst/>
              <a:rect l="l" t="t" r="r" b="b"/>
              <a:pathLst>
                <a:path w="2057400" h="1051560">
                  <a:moveTo>
                    <a:pt x="20025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996695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2002536" y="1051560"/>
                  </a:lnTo>
                  <a:lnTo>
                    <a:pt x="2023913" y="1047255"/>
                  </a:lnTo>
                  <a:lnTo>
                    <a:pt x="2041350" y="1035510"/>
                  </a:lnTo>
                  <a:lnTo>
                    <a:pt x="2053095" y="1018073"/>
                  </a:lnTo>
                  <a:lnTo>
                    <a:pt x="2057400" y="996695"/>
                  </a:lnTo>
                  <a:lnTo>
                    <a:pt x="2057400" y="54863"/>
                  </a:lnTo>
                  <a:lnTo>
                    <a:pt x="2053095" y="33486"/>
                  </a:lnTo>
                  <a:lnTo>
                    <a:pt x="2041350" y="16049"/>
                  </a:lnTo>
                  <a:lnTo>
                    <a:pt x="2023913" y="4304"/>
                  </a:lnTo>
                  <a:lnTo>
                    <a:pt x="20025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5442204" y="2196084"/>
              <a:ext cx="2057400" cy="1051560"/>
            </a:xfrm>
            <a:custGeom>
              <a:avLst/>
              <a:gdLst/>
              <a:ahLst/>
              <a:cxnLst/>
              <a:rect l="l" t="t" r="r" b="b"/>
              <a:pathLst>
                <a:path w="2057400" h="1051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2002536" y="0"/>
                  </a:lnTo>
                  <a:lnTo>
                    <a:pt x="2023913" y="4304"/>
                  </a:lnTo>
                  <a:lnTo>
                    <a:pt x="2041350" y="16049"/>
                  </a:lnTo>
                  <a:lnTo>
                    <a:pt x="2053095" y="33486"/>
                  </a:lnTo>
                  <a:lnTo>
                    <a:pt x="2057400" y="54863"/>
                  </a:lnTo>
                  <a:lnTo>
                    <a:pt x="2057400" y="996695"/>
                  </a:lnTo>
                  <a:lnTo>
                    <a:pt x="2053095" y="1018073"/>
                  </a:lnTo>
                  <a:lnTo>
                    <a:pt x="2041350" y="1035510"/>
                  </a:lnTo>
                  <a:lnTo>
                    <a:pt x="2023913" y="1047255"/>
                  </a:lnTo>
                  <a:lnTo>
                    <a:pt x="200253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05272" y="2535961"/>
              <a:ext cx="1728216" cy="368795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7674864" y="2188464"/>
            <a:ext cx="1844039" cy="1066800"/>
            <a:chOff x="7674864" y="2188464"/>
            <a:chExt cx="1844039" cy="1066800"/>
          </a:xfrm>
        </p:grpSpPr>
        <p:sp>
          <p:nvSpPr>
            <p:cNvPr id="71" name="object 71"/>
            <p:cNvSpPr/>
            <p:nvPr/>
          </p:nvSpPr>
          <p:spPr>
            <a:xfrm>
              <a:off x="7682484" y="2196084"/>
              <a:ext cx="1828800" cy="1051560"/>
            </a:xfrm>
            <a:custGeom>
              <a:avLst/>
              <a:gdLst/>
              <a:ahLst/>
              <a:cxnLst/>
              <a:rect l="l" t="t" r="r" b="b"/>
              <a:pathLst>
                <a:path w="1828800" h="1051560">
                  <a:moveTo>
                    <a:pt x="177393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996695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773936" y="1051560"/>
                  </a:lnTo>
                  <a:lnTo>
                    <a:pt x="1795313" y="1047255"/>
                  </a:lnTo>
                  <a:lnTo>
                    <a:pt x="1812750" y="1035510"/>
                  </a:lnTo>
                  <a:lnTo>
                    <a:pt x="1824495" y="1018073"/>
                  </a:lnTo>
                  <a:lnTo>
                    <a:pt x="1828800" y="996695"/>
                  </a:lnTo>
                  <a:lnTo>
                    <a:pt x="1828800" y="54863"/>
                  </a:lnTo>
                  <a:lnTo>
                    <a:pt x="1824495" y="33486"/>
                  </a:lnTo>
                  <a:lnTo>
                    <a:pt x="1812750" y="16049"/>
                  </a:lnTo>
                  <a:lnTo>
                    <a:pt x="1795313" y="4304"/>
                  </a:lnTo>
                  <a:lnTo>
                    <a:pt x="177393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7682484" y="2196084"/>
              <a:ext cx="1828800" cy="1051560"/>
            </a:xfrm>
            <a:custGeom>
              <a:avLst/>
              <a:gdLst/>
              <a:ahLst/>
              <a:cxnLst/>
              <a:rect l="l" t="t" r="r" b="b"/>
              <a:pathLst>
                <a:path w="1828800" h="1051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773936" y="0"/>
                  </a:lnTo>
                  <a:lnTo>
                    <a:pt x="1795313" y="4304"/>
                  </a:lnTo>
                  <a:lnTo>
                    <a:pt x="1812750" y="16049"/>
                  </a:lnTo>
                  <a:lnTo>
                    <a:pt x="1824495" y="33486"/>
                  </a:lnTo>
                  <a:lnTo>
                    <a:pt x="1828800" y="54863"/>
                  </a:lnTo>
                  <a:lnTo>
                    <a:pt x="1828800" y="996695"/>
                  </a:lnTo>
                  <a:lnTo>
                    <a:pt x="1824495" y="1018073"/>
                  </a:lnTo>
                  <a:lnTo>
                    <a:pt x="1812750" y="1035510"/>
                  </a:lnTo>
                  <a:lnTo>
                    <a:pt x="1795313" y="1047255"/>
                  </a:lnTo>
                  <a:lnTo>
                    <a:pt x="177393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45564" y="2523756"/>
              <a:ext cx="1499616" cy="393191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9686543" y="2188464"/>
            <a:ext cx="1706880" cy="1066800"/>
            <a:chOff x="9686543" y="2188464"/>
            <a:chExt cx="1706880" cy="1066800"/>
          </a:xfrm>
        </p:grpSpPr>
        <p:sp>
          <p:nvSpPr>
            <p:cNvPr id="76" name="object 76"/>
            <p:cNvSpPr/>
            <p:nvPr/>
          </p:nvSpPr>
          <p:spPr>
            <a:xfrm>
              <a:off x="9694163" y="2196084"/>
              <a:ext cx="1691639" cy="1051560"/>
            </a:xfrm>
            <a:custGeom>
              <a:avLst/>
              <a:gdLst/>
              <a:ahLst/>
              <a:cxnLst/>
              <a:rect l="l" t="t" r="r" b="b"/>
              <a:pathLst>
                <a:path w="1691640" h="1051560">
                  <a:moveTo>
                    <a:pt x="163677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996695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636776" y="1051560"/>
                  </a:lnTo>
                  <a:lnTo>
                    <a:pt x="1658153" y="1047255"/>
                  </a:lnTo>
                  <a:lnTo>
                    <a:pt x="1675590" y="1035510"/>
                  </a:lnTo>
                  <a:lnTo>
                    <a:pt x="1687335" y="1018073"/>
                  </a:lnTo>
                  <a:lnTo>
                    <a:pt x="1691639" y="996695"/>
                  </a:lnTo>
                  <a:lnTo>
                    <a:pt x="1691639" y="54863"/>
                  </a:lnTo>
                  <a:lnTo>
                    <a:pt x="1687335" y="33486"/>
                  </a:lnTo>
                  <a:lnTo>
                    <a:pt x="1675590" y="16049"/>
                  </a:lnTo>
                  <a:lnTo>
                    <a:pt x="1658153" y="4304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9694163" y="2196084"/>
              <a:ext cx="1691639" cy="1051560"/>
            </a:xfrm>
            <a:custGeom>
              <a:avLst/>
              <a:gdLst/>
              <a:ahLst/>
              <a:cxnLst/>
              <a:rect l="l" t="t" r="r" b="b"/>
              <a:pathLst>
                <a:path w="1691640" h="1051560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53" y="4304"/>
                  </a:lnTo>
                  <a:lnTo>
                    <a:pt x="1675590" y="16049"/>
                  </a:lnTo>
                  <a:lnTo>
                    <a:pt x="1687335" y="33486"/>
                  </a:lnTo>
                  <a:lnTo>
                    <a:pt x="1691639" y="54863"/>
                  </a:lnTo>
                  <a:lnTo>
                    <a:pt x="1691639" y="996695"/>
                  </a:lnTo>
                  <a:lnTo>
                    <a:pt x="1687335" y="1018073"/>
                  </a:lnTo>
                  <a:lnTo>
                    <a:pt x="1675590" y="1035510"/>
                  </a:lnTo>
                  <a:lnTo>
                    <a:pt x="1658153" y="1047255"/>
                  </a:lnTo>
                  <a:lnTo>
                    <a:pt x="163677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5"/>
                  </a:lnTo>
                  <a:lnTo>
                    <a:pt x="0" y="54863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000487" y="2359152"/>
              <a:ext cx="1075944" cy="722376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691703" y="3351580"/>
            <a:ext cx="363600" cy="67652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221873" y="3350386"/>
            <a:ext cx="247675" cy="69989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49746" y="3350386"/>
            <a:ext cx="247688" cy="69989"/>
          </a:xfrm>
          <a:prstGeom prst="rect">
            <a:avLst/>
          </a:prstGeom>
        </p:spPr>
      </p:pic>
      <p:sp>
        <p:nvSpPr>
          <p:cNvPr id="74" name="object 74"/>
          <p:cNvSpPr/>
          <p:nvPr/>
        </p:nvSpPr>
        <p:spPr>
          <a:xfrm>
            <a:off x="8266938" y="3350386"/>
            <a:ext cx="657225" cy="74295"/>
          </a:xfrm>
          <a:custGeom>
            <a:avLst/>
            <a:gdLst/>
            <a:ahLst/>
            <a:cxnLst/>
            <a:rect l="l" t="t" r="r" b="b"/>
            <a:pathLst>
              <a:path w="657225" h="74295">
                <a:moveTo>
                  <a:pt x="65976" y="67881"/>
                </a:moveTo>
                <a:lnTo>
                  <a:pt x="54495" y="61595"/>
                </a:lnTo>
                <a:lnTo>
                  <a:pt x="57899" y="58318"/>
                </a:lnTo>
                <a:lnTo>
                  <a:pt x="58978" y="56667"/>
                </a:lnTo>
                <a:lnTo>
                  <a:pt x="60452" y="54444"/>
                </a:lnTo>
                <a:lnTo>
                  <a:pt x="63842" y="45554"/>
                </a:lnTo>
                <a:lnTo>
                  <a:pt x="64681" y="40538"/>
                </a:lnTo>
                <a:lnTo>
                  <a:pt x="64681" y="28346"/>
                </a:lnTo>
                <a:lnTo>
                  <a:pt x="63373" y="22275"/>
                </a:lnTo>
                <a:lnTo>
                  <a:pt x="58115" y="11582"/>
                </a:lnTo>
                <a:lnTo>
                  <a:pt x="55460" y="8712"/>
                </a:lnTo>
                <a:lnTo>
                  <a:pt x="55460" y="29502"/>
                </a:lnTo>
                <a:lnTo>
                  <a:pt x="55460" y="44602"/>
                </a:lnTo>
                <a:lnTo>
                  <a:pt x="52908" y="51600"/>
                </a:lnTo>
                <a:lnTo>
                  <a:pt x="52832" y="51816"/>
                </a:lnTo>
                <a:lnTo>
                  <a:pt x="47561" y="56629"/>
                </a:lnTo>
                <a:lnTo>
                  <a:pt x="44208" y="53759"/>
                </a:lnTo>
                <a:lnTo>
                  <a:pt x="39954" y="51600"/>
                </a:lnTo>
                <a:lnTo>
                  <a:pt x="34785" y="50152"/>
                </a:lnTo>
                <a:lnTo>
                  <a:pt x="32613" y="56667"/>
                </a:lnTo>
                <a:lnTo>
                  <a:pt x="35725" y="57429"/>
                </a:lnTo>
                <a:lnTo>
                  <a:pt x="38684" y="58724"/>
                </a:lnTo>
                <a:lnTo>
                  <a:pt x="41478" y="60528"/>
                </a:lnTo>
                <a:lnTo>
                  <a:pt x="38646" y="61734"/>
                </a:lnTo>
                <a:lnTo>
                  <a:pt x="35623" y="62331"/>
                </a:lnTo>
                <a:lnTo>
                  <a:pt x="25666" y="62331"/>
                </a:lnTo>
                <a:lnTo>
                  <a:pt x="20116" y="59982"/>
                </a:lnTo>
                <a:lnTo>
                  <a:pt x="11404" y="50571"/>
                </a:lnTo>
                <a:lnTo>
                  <a:pt x="9220" y="43827"/>
                </a:lnTo>
                <a:lnTo>
                  <a:pt x="9220" y="25958"/>
                </a:lnTo>
                <a:lnTo>
                  <a:pt x="11430" y="19138"/>
                </a:lnTo>
                <a:lnTo>
                  <a:pt x="20231" y="9994"/>
                </a:lnTo>
                <a:lnTo>
                  <a:pt x="25755" y="7708"/>
                </a:lnTo>
                <a:lnTo>
                  <a:pt x="36893" y="7708"/>
                </a:lnTo>
                <a:lnTo>
                  <a:pt x="55460" y="29502"/>
                </a:lnTo>
                <a:lnTo>
                  <a:pt x="55460" y="8712"/>
                </a:lnTo>
                <a:lnTo>
                  <a:pt x="54546" y="7708"/>
                </a:lnTo>
                <a:lnTo>
                  <a:pt x="54292" y="7429"/>
                </a:lnTo>
                <a:lnTo>
                  <a:pt x="44259" y="1485"/>
                </a:lnTo>
                <a:lnTo>
                  <a:pt x="38633" y="12"/>
                </a:lnTo>
                <a:lnTo>
                  <a:pt x="26200" y="12"/>
                </a:lnTo>
                <a:lnTo>
                  <a:pt x="0" y="28346"/>
                </a:lnTo>
                <a:lnTo>
                  <a:pt x="0" y="41732"/>
                </a:lnTo>
                <a:lnTo>
                  <a:pt x="20662" y="68592"/>
                </a:lnTo>
                <a:lnTo>
                  <a:pt x="20815" y="68592"/>
                </a:lnTo>
                <a:lnTo>
                  <a:pt x="26073" y="69989"/>
                </a:lnTo>
                <a:lnTo>
                  <a:pt x="38252" y="69989"/>
                </a:lnTo>
                <a:lnTo>
                  <a:pt x="43802" y="68592"/>
                </a:lnTo>
                <a:lnTo>
                  <a:pt x="48806" y="65786"/>
                </a:lnTo>
                <a:lnTo>
                  <a:pt x="53632" y="69583"/>
                </a:lnTo>
                <a:lnTo>
                  <a:pt x="58483" y="72351"/>
                </a:lnTo>
                <a:lnTo>
                  <a:pt x="63347" y="74104"/>
                </a:lnTo>
                <a:lnTo>
                  <a:pt x="65976" y="67881"/>
                </a:lnTo>
                <a:close/>
              </a:path>
              <a:path w="657225" h="74295">
                <a:moveTo>
                  <a:pt x="97599" y="40195"/>
                </a:moveTo>
                <a:lnTo>
                  <a:pt x="72085" y="40195"/>
                </a:lnTo>
                <a:lnTo>
                  <a:pt x="72085" y="48539"/>
                </a:lnTo>
                <a:lnTo>
                  <a:pt x="97599" y="48539"/>
                </a:lnTo>
                <a:lnTo>
                  <a:pt x="97599" y="40195"/>
                </a:lnTo>
                <a:close/>
              </a:path>
              <a:path w="657225" h="74295">
                <a:moveTo>
                  <a:pt x="173215" y="47383"/>
                </a:moveTo>
                <a:lnTo>
                  <a:pt x="164261" y="45123"/>
                </a:lnTo>
                <a:lnTo>
                  <a:pt x="163029" y="50812"/>
                </a:lnTo>
                <a:lnTo>
                  <a:pt x="160680" y="55105"/>
                </a:lnTo>
                <a:lnTo>
                  <a:pt x="153720" y="60883"/>
                </a:lnTo>
                <a:lnTo>
                  <a:pt x="149479" y="62318"/>
                </a:lnTo>
                <a:lnTo>
                  <a:pt x="140347" y="62318"/>
                </a:lnTo>
                <a:lnTo>
                  <a:pt x="122643" y="40208"/>
                </a:lnTo>
                <a:lnTo>
                  <a:pt x="122643" y="30010"/>
                </a:lnTo>
                <a:lnTo>
                  <a:pt x="139966" y="7708"/>
                </a:lnTo>
                <a:lnTo>
                  <a:pt x="149682" y="7708"/>
                </a:lnTo>
                <a:lnTo>
                  <a:pt x="153428" y="8839"/>
                </a:lnTo>
                <a:lnTo>
                  <a:pt x="159397" y="13322"/>
                </a:lnTo>
                <a:lnTo>
                  <a:pt x="161683" y="16903"/>
                </a:lnTo>
                <a:lnTo>
                  <a:pt x="163245" y="21818"/>
                </a:lnTo>
                <a:lnTo>
                  <a:pt x="172059" y="19748"/>
                </a:lnTo>
                <a:lnTo>
                  <a:pt x="170243" y="13500"/>
                </a:lnTo>
                <a:lnTo>
                  <a:pt x="167030" y="8661"/>
                </a:lnTo>
                <a:lnTo>
                  <a:pt x="157797" y="1765"/>
                </a:lnTo>
                <a:lnTo>
                  <a:pt x="152107" y="38"/>
                </a:lnTo>
                <a:lnTo>
                  <a:pt x="139382" y="38"/>
                </a:lnTo>
                <a:lnTo>
                  <a:pt x="113411" y="27457"/>
                </a:lnTo>
                <a:lnTo>
                  <a:pt x="113411" y="40970"/>
                </a:lnTo>
                <a:lnTo>
                  <a:pt x="137922" y="69989"/>
                </a:lnTo>
                <a:lnTo>
                  <a:pt x="152247" y="69989"/>
                </a:lnTo>
                <a:lnTo>
                  <a:pt x="158203" y="68059"/>
                </a:lnTo>
                <a:lnTo>
                  <a:pt x="167957" y="60337"/>
                </a:lnTo>
                <a:lnTo>
                  <a:pt x="171335" y="54737"/>
                </a:lnTo>
                <a:lnTo>
                  <a:pt x="173215" y="47383"/>
                </a:lnTo>
                <a:close/>
              </a:path>
              <a:path w="657225" h="74295">
                <a:moveTo>
                  <a:pt x="238925" y="41973"/>
                </a:moveTo>
                <a:lnTo>
                  <a:pt x="238823" y="27927"/>
                </a:lnTo>
                <a:lnTo>
                  <a:pt x="237617" y="22288"/>
                </a:lnTo>
                <a:lnTo>
                  <a:pt x="232359" y="11620"/>
                </a:lnTo>
                <a:lnTo>
                  <a:pt x="229704" y="8750"/>
                </a:lnTo>
                <a:lnTo>
                  <a:pt x="229704" y="29552"/>
                </a:lnTo>
                <a:lnTo>
                  <a:pt x="229704" y="43764"/>
                </a:lnTo>
                <a:lnTo>
                  <a:pt x="228295" y="48094"/>
                </a:lnTo>
                <a:lnTo>
                  <a:pt x="227418" y="50596"/>
                </a:lnTo>
                <a:lnTo>
                  <a:pt x="218770" y="59982"/>
                </a:lnTo>
                <a:lnTo>
                  <a:pt x="213271" y="62318"/>
                </a:lnTo>
                <a:lnTo>
                  <a:pt x="199923" y="62318"/>
                </a:lnTo>
                <a:lnTo>
                  <a:pt x="194424" y="59982"/>
                </a:lnTo>
                <a:lnTo>
                  <a:pt x="185661" y="50596"/>
                </a:lnTo>
                <a:lnTo>
                  <a:pt x="183464" y="44183"/>
                </a:lnTo>
                <a:lnTo>
                  <a:pt x="183464" y="25844"/>
                </a:lnTo>
                <a:lnTo>
                  <a:pt x="185750" y="18580"/>
                </a:lnTo>
                <a:lnTo>
                  <a:pt x="194881" y="9867"/>
                </a:lnTo>
                <a:lnTo>
                  <a:pt x="200342" y="7708"/>
                </a:lnTo>
                <a:lnTo>
                  <a:pt x="211137" y="7708"/>
                </a:lnTo>
                <a:lnTo>
                  <a:pt x="229704" y="29552"/>
                </a:lnTo>
                <a:lnTo>
                  <a:pt x="229704" y="8750"/>
                </a:lnTo>
                <a:lnTo>
                  <a:pt x="228752" y="7708"/>
                </a:lnTo>
                <a:lnTo>
                  <a:pt x="228523" y="7454"/>
                </a:lnTo>
                <a:lnTo>
                  <a:pt x="218503" y="1485"/>
                </a:lnTo>
                <a:lnTo>
                  <a:pt x="212864" y="0"/>
                </a:lnTo>
                <a:lnTo>
                  <a:pt x="197091" y="0"/>
                </a:lnTo>
                <a:lnTo>
                  <a:pt x="174231" y="35890"/>
                </a:lnTo>
                <a:lnTo>
                  <a:pt x="174256" y="41973"/>
                </a:lnTo>
                <a:lnTo>
                  <a:pt x="200215" y="69989"/>
                </a:lnTo>
                <a:lnTo>
                  <a:pt x="212458" y="69989"/>
                </a:lnTo>
                <a:lnTo>
                  <a:pt x="217932" y="68592"/>
                </a:lnTo>
                <a:lnTo>
                  <a:pt x="228092" y="63030"/>
                </a:lnTo>
                <a:lnTo>
                  <a:pt x="228765" y="62318"/>
                </a:lnTo>
                <a:lnTo>
                  <a:pt x="232003" y="58928"/>
                </a:lnTo>
                <a:lnTo>
                  <a:pt x="237540" y="48094"/>
                </a:lnTo>
                <a:lnTo>
                  <a:pt x="238925" y="41973"/>
                </a:lnTo>
                <a:close/>
              </a:path>
              <a:path w="657225" h="74295">
                <a:moveTo>
                  <a:pt x="314439" y="1206"/>
                </a:moveTo>
                <a:lnTo>
                  <a:pt x="302399" y="1206"/>
                </a:lnTo>
                <a:lnTo>
                  <a:pt x="286194" y="48272"/>
                </a:lnTo>
                <a:lnTo>
                  <a:pt x="282600" y="59105"/>
                </a:lnTo>
                <a:lnTo>
                  <a:pt x="263372" y="1206"/>
                </a:lnTo>
                <a:lnTo>
                  <a:pt x="249885" y="1206"/>
                </a:lnTo>
                <a:lnTo>
                  <a:pt x="249885" y="68846"/>
                </a:lnTo>
                <a:lnTo>
                  <a:pt x="258521" y="68846"/>
                </a:lnTo>
                <a:lnTo>
                  <a:pt x="258521" y="11264"/>
                </a:lnTo>
                <a:lnTo>
                  <a:pt x="278079" y="68846"/>
                </a:lnTo>
                <a:lnTo>
                  <a:pt x="286143" y="68846"/>
                </a:lnTo>
                <a:lnTo>
                  <a:pt x="305803" y="12242"/>
                </a:lnTo>
                <a:lnTo>
                  <a:pt x="305803" y="68846"/>
                </a:lnTo>
                <a:lnTo>
                  <a:pt x="314439" y="68846"/>
                </a:lnTo>
                <a:lnTo>
                  <a:pt x="314439" y="1206"/>
                </a:lnTo>
                <a:close/>
              </a:path>
              <a:path w="657225" h="74295">
                <a:moveTo>
                  <a:pt x="396557" y="1206"/>
                </a:moveTo>
                <a:lnTo>
                  <a:pt x="384517" y="1206"/>
                </a:lnTo>
                <a:lnTo>
                  <a:pt x="368312" y="48272"/>
                </a:lnTo>
                <a:lnTo>
                  <a:pt x="364718" y="59105"/>
                </a:lnTo>
                <a:lnTo>
                  <a:pt x="345490" y="1206"/>
                </a:lnTo>
                <a:lnTo>
                  <a:pt x="332003" y="1206"/>
                </a:lnTo>
                <a:lnTo>
                  <a:pt x="332003" y="68846"/>
                </a:lnTo>
                <a:lnTo>
                  <a:pt x="340639" y="68846"/>
                </a:lnTo>
                <a:lnTo>
                  <a:pt x="340639" y="11264"/>
                </a:lnTo>
                <a:lnTo>
                  <a:pt x="360197" y="68846"/>
                </a:lnTo>
                <a:lnTo>
                  <a:pt x="368261" y="68846"/>
                </a:lnTo>
                <a:lnTo>
                  <a:pt x="387921" y="12242"/>
                </a:lnTo>
                <a:lnTo>
                  <a:pt x="387921" y="68846"/>
                </a:lnTo>
                <a:lnTo>
                  <a:pt x="396557" y="68846"/>
                </a:lnTo>
                <a:lnTo>
                  <a:pt x="396557" y="1206"/>
                </a:lnTo>
                <a:close/>
              </a:path>
              <a:path w="657225" h="74295">
                <a:moveTo>
                  <a:pt x="465061" y="60858"/>
                </a:moveTo>
                <a:lnTo>
                  <a:pt x="423532" y="60858"/>
                </a:lnTo>
                <a:lnTo>
                  <a:pt x="423532" y="37846"/>
                </a:lnTo>
                <a:lnTo>
                  <a:pt x="460946" y="37846"/>
                </a:lnTo>
                <a:lnTo>
                  <a:pt x="460946" y="29908"/>
                </a:lnTo>
                <a:lnTo>
                  <a:pt x="423532" y="29908"/>
                </a:lnTo>
                <a:lnTo>
                  <a:pt x="423532" y="9194"/>
                </a:lnTo>
                <a:lnTo>
                  <a:pt x="463499" y="9194"/>
                </a:lnTo>
                <a:lnTo>
                  <a:pt x="463499" y="1206"/>
                </a:lnTo>
                <a:lnTo>
                  <a:pt x="414591" y="1206"/>
                </a:lnTo>
                <a:lnTo>
                  <a:pt x="414591" y="68846"/>
                </a:lnTo>
                <a:lnTo>
                  <a:pt x="465061" y="68846"/>
                </a:lnTo>
                <a:lnTo>
                  <a:pt x="465061" y="60858"/>
                </a:lnTo>
                <a:close/>
              </a:path>
              <a:path w="657225" h="74295">
                <a:moveTo>
                  <a:pt x="538010" y="68846"/>
                </a:moveTo>
                <a:lnTo>
                  <a:pt x="515150" y="38912"/>
                </a:lnTo>
                <a:lnTo>
                  <a:pt x="513422" y="38074"/>
                </a:lnTo>
                <a:lnTo>
                  <a:pt x="519912" y="37172"/>
                </a:lnTo>
                <a:lnTo>
                  <a:pt x="524713" y="35077"/>
                </a:lnTo>
                <a:lnTo>
                  <a:pt x="528510" y="31051"/>
                </a:lnTo>
                <a:lnTo>
                  <a:pt x="530936" y="28498"/>
                </a:lnTo>
                <a:lnTo>
                  <a:pt x="532485" y="24447"/>
                </a:lnTo>
                <a:lnTo>
                  <a:pt x="532485" y="15938"/>
                </a:lnTo>
                <a:lnTo>
                  <a:pt x="531545" y="12534"/>
                </a:lnTo>
                <a:lnTo>
                  <a:pt x="529183" y="8674"/>
                </a:lnTo>
                <a:lnTo>
                  <a:pt x="527799" y="6388"/>
                </a:lnTo>
                <a:lnTo>
                  <a:pt x="525272" y="4241"/>
                </a:lnTo>
                <a:lnTo>
                  <a:pt x="523252" y="3467"/>
                </a:lnTo>
                <a:lnTo>
                  <a:pt x="523252" y="16471"/>
                </a:lnTo>
                <a:lnTo>
                  <a:pt x="523252" y="21844"/>
                </a:lnTo>
                <a:lnTo>
                  <a:pt x="510692" y="31051"/>
                </a:lnTo>
                <a:lnTo>
                  <a:pt x="487362" y="31051"/>
                </a:lnTo>
                <a:lnTo>
                  <a:pt x="487362" y="8674"/>
                </a:lnTo>
                <a:lnTo>
                  <a:pt x="513778" y="8674"/>
                </a:lnTo>
                <a:lnTo>
                  <a:pt x="517448" y="9702"/>
                </a:lnTo>
                <a:lnTo>
                  <a:pt x="519772" y="11760"/>
                </a:lnTo>
                <a:lnTo>
                  <a:pt x="522084" y="13843"/>
                </a:lnTo>
                <a:lnTo>
                  <a:pt x="523252" y="16471"/>
                </a:lnTo>
                <a:lnTo>
                  <a:pt x="523252" y="3467"/>
                </a:lnTo>
                <a:lnTo>
                  <a:pt x="519010" y="1803"/>
                </a:lnTo>
                <a:lnTo>
                  <a:pt x="514426" y="1193"/>
                </a:lnTo>
                <a:lnTo>
                  <a:pt x="478409" y="1193"/>
                </a:lnTo>
                <a:lnTo>
                  <a:pt x="478409" y="68846"/>
                </a:lnTo>
                <a:lnTo>
                  <a:pt x="487362" y="68846"/>
                </a:lnTo>
                <a:lnTo>
                  <a:pt x="487362" y="38912"/>
                </a:lnTo>
                <a:lnTo>
                  <a:pt x="501713" y="38912"/>
                </a:lnTo>
                <a:lnTo>
                  <a:pt x="526757" y="68846"/>
                </a:lnTo>
                <a:lnTo>
                  <a:pt x="538010" y="68846"/>
                </a:lnTo>
                <a:close/>
              </a:path>
              <a:path w="657225" h="74295">
                <a:moveTo>
                  <a:pt x="602589" y="47383"/>
                </a:moveTo>
                <a:lnTo>
                  <a:pt x="593636" y="45123"/>
                </a:lnTo>
                <a:lnTo>
                  <a:pt x="592404" y="50812"/>
                </a:lnTo>
                <a:lnTo>
                  <a:pt x="590054" y="55105"/>
                </a:lnTo>
                <a:lnTo>
                  <a:pt x="583095" y="60883"/>
                </a:lnTo>
                <a:lnTo>
                  <a:pt x="578853" y="62318"/>
                </a:lnTo>
                <a:lnTo>
                  <a:pt x="569722" y="62318"/>
                </a:lnTo>
                <a:lnTo>
                  <a:pt x="552018" y="40208"/>
                </a:lnTo>
                <a:lnTo>
                  <a:pt x="552018" y="30010"/>
                </a:lnTo>
                <a:lnTo>
                  <a:pt x="569341" y="7708"/>
                </a:lnTo>
                <a:lnTo>
                  <a:pt x="579056" y="7708"/>
                </a:lnTo>
                <a:lnTo>
                  <a:pt x="582803" y="8839"/>
                </a:lnTo>
                <a:lnTo>
                  <a:pt x="588772" y="13322"/>
                </a:lnTo>
                <a:lnTo>
                  <a:pt x="591058" y="16903"/>
                </a:lnTo>
                <a:lnTo>
                  <a:pt x="592620" y="21818"/>
                </a:lnTo>
                <a:lnTo>
                  <a:pt x="601433" y="19748"/>
                </a:lnTo>
                <a:lnTo>
                  <a:pt x="599617" y="13500"/>
                </a:lnTo>
                <a:lnTo>
                  <a:pt x="596404" y="8661"/>
                </a:lnTo>
                <a:lnTo>
                  <a:pt x="587171" y="1765"/>
                </a:lnTo>
                <a:lnTo>
                  <a:pt x="581482" y="38"/>
                </a:lnTo>
                <a:lnTo>
                  <a:pt x="568756" y="38"/>
                </a:lnTo>
                <a:lnTo>
                  <a:pt x="542785" y="27457"/>
                </a:lnTo>
                <a:lnTo>
                  <a:pt x="542785" y="40970"/>
                </a:lnTo>
                <a:lnTo>
                  <a:pt x="567296" y="69989"/>
                </a:lnTo>
                <a:lnTo>
                  <a:pt x="581621" y="69989"/>
                </a:lnTo>
                <a:lnTo>
                  <a:pt x="587578" y="68059"/>
                </a:lnTo>
                <a:lnTo>
                  <a:pt x="597331" y="60337"/>
                </a:lnTo>
                <a:lnTo>
                  <a:pt x="600710" y="54737"/>
                </a:lnTo>
                <a:lnTo>
                  <a:pt x="602589" y="47383"/>
                </a:lnTo>
                <a:close/>
              </a:path>
              <a:path w="657225" h="74295">
                <a:moveTo>
                  <a:pt x="656983" y="60858"/>
                </a:moveTo>
                <a:lnTo>
                  <a:pt x="615454" y="60858"/>
                </a:lnTo>
                <a:lnTo>
                  <a:pt x="615454" y="37846"/>
                </a:lnTo>
                <a:lnTo>
                  <a:pt x="652868" y="37846"/>
                </a:lnTo>
                <a:lnTo>
                  <a:pt x="652868" y="29908"/>
                </a:lnTo>
                <a:lnTo>
                  <a:pt x="615454" y="29908"/>
                </a:lnTo>
                <a:lnTo>
                  <a:pt x="615454" y="9194"/>
                </a:lnTo>
                <a:lnTo>
                  <a:pt x="655421" y="9194"/>
                </a:lnTo>
                <a:lnTo>
                  <a:pt x="655421" y="1206"/>
                </a:lnTo>
                <a:lnTo>
                  <a:pt x="606513" y="1206"/>
                </a:lnTo>
                <a:lnTo>
                  <a:pt x="606513" y="68846"/>
                </a:lnTo>
                <a:lnTo>
                  <a:pt x="656983" y="68846"/>
                </a:lnTo>
                <a:lnTo>
                  <a:pt x="656983" y="60858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211562" y="3350386"/>
            <a:ext cx="657225" cy="74295"/>
          </a:xfrm>
          <a:custGeom>
            <a:avLst/>
            <a:gdLst/>
            <a:ahLst/>
            <a:cxnLst/>
            <a:rect l="l" t="t" r="r" b="b"/>
            <a:pathLst>
              <a:path w="657225" h="74295">
                <a:moveTo>
                  <a:pt x="65976" y="67881"/>
                </a:moveTo>
                <a:lnTo>
                  <a:pt x="54495" y="61595"/>
                </a:lnTo>
                <a:lnTo>
                  <a:pt x="57899" y="58318"/>
                </a:lnTo>
                <a:lnTo>
                  <a:pt x="58978" y="56667"/>
                </a:lnTo>
                <a:lnTo>
                  <a:pt x="60452" y="54444"/>
                </a:lnTo>
                <a:lnTo>
                  <a:pt x="63842" y="45554"/>
                </a:lnTo>
                <a:lnTo>
                  <a:pt x="64681" y="40538"/>
                </a:lnTo>
                <a:lnTo>
                  <a:pt x="64681" y="28346"/>
                </a:lnTo>
                <a:lnTo>
                  <a:pt x="63373" y="22275"/>
                </a:lnTo>
                <a:lnTo>
                  <a:pt x="58115" y="11582"/>
                </a:lnTo>
                <a:lnTo>
                  <a:pt x="55460" y="8712"/>
                </a:lnTo>
                <a:lnTo>
                  <a:pt x="55460" y="29502"/>
                </a:lnTo>
                <a:lnTo>
                  <a:pt x="55460" y="44602"/>
                </a:lnTo>
                <a:lnTo>
                  <a:pt x="52908" y="51600"/>
                </a:lnTo>
                <a:lnTo>
                  <a:pt x="52832" y="51816"/>
                </a:lnTo>
                <a:lnTo>
                  <a:pt x="47561" y="56629"/>
                </a:lnTo>
                <a:lnTo>
                  <a:pt x="44208" y="53759"/>
                </a:lnTo>
                <a:lnTo>
                  <a:pt x="39954" y="51600"/>
                </a:lnTo>
                <a:lnTo>
                  <a:pt x="34785" y="50152"/>
                </a:lnTo>
                <a:lnTo>
                  <a:pt x="32613" y="56667"/>
                </a:lnTo>
                <a:lnTo>
                  <a:pt x="35725" y="57429"/>
                </a:lnTo>
                <a:lnTo>
                  <a:pt x="38684" y="58724"/>
                </a:lnTo>
                <a:lnTo>
                  <a:pt x="41478" y="60528"/>
                </a:lnTo>
                <a:lnTo>
                  <a:pt x="38646" y="61734"/>
                </a:lnTo>
                <a:lnTo>
                  <a:pt x="35623" y="62331"/>
                </a:lnTo>
                <a:lnTo>
                  <a:pt x="25666" y="62331"/>
                </a:lnTo>
                <a:lnTo>
                  <a:pt x="20116" y="59982"/>
                </a:lnTo>
                <a:lnTo>
                  <a:pt x="11404" y="50571"/>
                </a:lnTo>
                <a:lnTo>
                  <a:pt x="9220" y="43827"/>
                </a:lnTo>
                <a:lnTo>
                  <a:pt x="9220" y="25958"/>
                </a:lnTo>
                <a:lnTo>
                  <a:pt x="11430" y="19138"/>
                </a:lnTo>
                <a:lnTo>
                  <a:pt x="20231" y="9994"/>
                </a:lnTo>
                <a:lnTo>
                  <a:pt x="25755" y="7708"/>
                </a:lnTo>
                <a:lnTo>
                  <a:pt x="36893" y="7708"/>
                </a:lnTo>
                <a:lnTo>
                  <a:pt x="55460" y="29502"/>
                </a:lnTo>
                <a:lnTo>
                  <a:pt x="55460" y="8712"/>
                </a:lnTo>
                <a:lnTo>
                  <a:pt x="54546" y="7708"/>
                </a:lnTo>
                <a:lnTo>
                  <a:pt x="54292" y="7429"/>
                </a:lnTo>
                <a:lnTo>
                  <a:pt x="44259" y="1485"/>
                </a:lnTo>
                <a:lnTo>
                  <a:pt x="38633" y="12"/>
                </a:lnTo>
                <a:lnTo>
                  <a:pt x="26200" y="12"/>
                </a:lnTo>
                <a:lnTo>
                  <a:pt x="0" y="28346"/>
                </a:lnTo>
                <a:lnTo>
                  <a:pt x="0" y="41732"/>
                </a:lnTo>
                <a:lnTo>
                  <a:pt x="20662" y="68592"/>
                </a:lnTo>
                <a:lnTo>
                  <a:pt x="20815" y="68592"/>
                </a:lnTo>
                <a:lnTo>
                  <a:pt x="26073" y="69989"/>
                </a:lnTo>
                <a:lnTo>
                  <a:pt x="38252" y="69989"/>
                </a:lnTo>
                <a:lnTo>
                  <a:pt x="43802" y="68592"/>
                </a:lnTo>
                <a:lnTo>
                  <a:pt x="48806" y="65786"/>
                </a:lnTo>
                <a:lnTo>
                  <a:pt x="53632" y="69583"/>
                </a:lnTo>
                <a:lnTo>
                  <a:pt x="58483" y="72351"/>
                </a:lnTo>
                <a:lnTo>
                  <a:pt x="63347" y="74104"/>
                </a:lnTo>
                <a:lnTo>
                  <a:pt x="65976" y="67881"/>
                </a:lnTo>
                <a:close/>
              </a:path>
              <a:path w="657225" h="74295">
                <a:moveTo>
                  <a:pt x="97599" y="40195"/>
                </a:moveTo>
                <a:lnTo>
                  <a:pt x="72085" y="40195"/>
                </a:lnTo>
                <a:lnTo>
                  <a:pt x="72085" y="48539"/>
                </a:lnTo>
                <a:lnTo>
                  <a:pt x="97599" y="48539"/>
                </a:lnTo>
                <a:lnTo>
                  <a:pt x="97599" y="40195"/>
                </a:lnTo>
                <a:close/>
              </a:path>
              <a:path w="657225" h="74295">
                <a:moveTo>
                  <a:pt x="173215" y="47383"/>
                </a:moveTo>
                <a:lnTo>
                  <a:pt x="164261" y="45123"/>
                </a:lnTo>
                <a:lnTo>
                  <a:pt x="163029" y="50812"/>
                </a:lnTo>
                <a:lnTo>
                  <a:pt x="160680" y="55105"/>
                </a:lnTo>
                <a:lnTo>
                  <a:pt x="153720" y="60883"/>
                </a:lnTo>
                <a:lnTo>
                  <a:pt x="149479" y="62318"/>
                </a:lnTo>
                <a:lnTo>
                  <a:pt x="140347" y="62318"/>
                </a:lnTo>
                <a:lnTo>
                  <a:pt x="122643" y="40208"/>
                </a:lnTo>
                <a:lnTo>
                  <a:pt x="122643" y="30010"/>
                </a:lnTo>
                <a:lnTo>
                  <a:pt x="139966" y="7708"/>
                </a:lnTo>
                <a:lnTo>
                  <a:pt x="149682" y="7708"/>
                </a:lnTo>
                <a:lnTo>
                  <a:pt x="153428" y="8839"/>
                </a:lnTo>
                <a:lnTo>
                  <a:pt x="159397" y="13322"/>
                </a:lnTo>
                <a:lnTo>
                  <a:pt x="161683" y="16903"/>
                </a:lnTo>
                <a:lnTo>
                  <a:pt x="163245" y="21818"/>
                </a:lnTo>
                <a:lnTo>
                  <a:pt x="172059" y="19748"/>
                </a:lnTo>
                <a:lnTo>
                  <a:pt x="170243" y="13500"/>
                </a:lnTo>
                <a:lnTo>
                  <a:pt x="167030" y="8661"/>
                </a:lnTo>
                <a:lnTo>
                  <a:pt x="157797" y="1765"/>
                </a:lnTo>
                <a:lnTo>
                  <a:pt x="152107" y="38"/>
                </a:lnTo>
                <a:lnTo>
                  <a:pt x="139382" y="38"/>
                </a:lnTo>
                <a:lnTo>
                  <a:pt x="113411" y="27457"/>
                </a:lnTo>
                <a:lnTo>
                  <a:pt x="113411" y="40970"/>
                </a:lnTo>
                <a:lnTo>
                  <a:pt x="137922" y="69989"/>
                </a:lnTo>
                <a:lnTo>
                  <a:pt x="152247" y="69989"/>
                </a:lnTo>
                <a:lnTo>
                  <a:pt x="158203" y="68059"/>
                </a:lnTo>
                <a:lnTo>
                  <a:pt x="167957" y="60337"/>
                </a:lnTo>
                <a:lnTo>
                  <a:pt x="171335" y="54737"/>
                </a:lnTo>
                <a:lnTo>
                  <a:pt x="173215" y="47383"/>
                </a:lnTo>
                <a:close/>
              </a:path>
              <a:path w="657225" h="74295">
                <a:moveTo>
                  <a:pt x="238925" y="41973"/>
                </a:moveTo>
                <a:lnTo>
                  <a:pt x="238823" y="27927"/>
                </a:lnTo>
                <a:lnTo>
                  <a:pt x="237617" y="22288"/>
                </a:lnTo>
                <a:lnTo>
                  <a:pt x="232359" y="11620"/>
                </a:lnTo>
                <a:lnTo>
                  <a:pt x="229704" y="8750"/>
                </a:lnTo>
                <a:lnTo>
                  <a:pt x="229704" y="29552"/>
                </a:lnTo>
                <a:lnTo>
                  <a:pt x="229704" y="43764"/>
                </a:lnTo>
                <a:lnTo>
                  <a:pt x="228295" y="48094"/>
                </a:lnTo>
                <a:lnTo>
                  <a:pt x="227418" y="50596"/>
                </a:lnTo>
                <a:lnTo>
                  <a:pt x="218770" y="59982"/>
                </a:lnTo>
                <a:lnTo>
                  <a:pt x="213271" y="62318"/>
                </a:lnTo>
                <a:lnTo>
                  <a:pt x="199923" y="62318"/>
                </a:lnTo>
                <a:lnTo>
                  <a:pt x="194424" y="59982"/>
                </a:lnTo>
                <a:lnTo>
                  <a:pt x="185661" y="50596"/>
                </a:lnTo>
                <a:lnTo>
                  <a:pt x="183464" y="44183"/>
                </a:lnTo>
                <a:lnTo>
                  <a:pt x="183464" y="25844"/>
                </a:lnTo>
                <a:lnTo>
                  <a:pt x="185750" y="18580"/>
                </a:lnTo>
                <a:lnTo>
                  <a:pt x="194881" y="9867"/>
                </a:lnTo>
                <a:lnTo>
                  <a:pt x="200342" y="7708"/>
                </a:lnTo>
                <a:lnTo>
                  <a:pt x="211137" y="7708"/>
                </a:lnTo>
                <a:lnTo>
                  <a:pt x="229704" y="29552"/>
                </a:lnTo>
                <a:lnTo>
                  <a:pt x="229704" y="8750"/>
                </a:lnTo>
                <a:lnTo>
                  <a:pt x="228752" y="7708"/>
                </a:lnTo>
                <a:lnTo>
                  <a:pt x="228523" y="7454"/>
                </a:lnTo>
                <a:lnTo>
                  <a:pt x="218503" y="1485"/>
                </a:lnTo>
                <a:lnTo>
                  <a:pt x="212864" y="0"/>
                </a:lnTo>
                <a:lnTo>
                  <a:pt x="197091" y="0"/>
                </a:lnTo>
                <a:lnTo>
                  <a:pt x="174231" y="35890"/>
                </a:lnTo>
                <a:lnTo>
                  <a:pt x="174256" y="41973"/>
                </a:lnTo>
                <a:lnTo>
                  <a:pt x="200215" y="69989"/>
                </a:lnTo>
                <a:lnTo>
                  <a:pt x="212458" y="69989"/>
                </a:lnTo>
                <a:lnTo>
                  <a:pt x="217932" y="68592"/>
                </a:lnTo>
                <a:lnTo>
                  <a:pt x="228092" y="63030"/>
                </a:lnTo>
                <a:lnTo>
                  <a:pt x="228765" y="62318"/>
                </a:lnTo>
                <a:lnTo>
                  <a:pt x="232003" y="58928"/>
                </a:lnTo>
                <a:lnTo>
                  <a:pt x="237540" y="48094"/>
                </a:lnTo>
                <a:lnTo>
                  <a:pt x="238925" y="41973"/>
                </a:lnTo>
                <a:close/>
              </a:path>
              <a:path w="657225" h="74295">
                <a:moveTo>
                  <a:pt x="314439" y="1206"/>
                </a:moveTo>
                <a:lnTo>
                  <a:pt x="302399" y="1206"/>
                </a:lnTo>
                <a:lnTo>
                  <a:pt x="286194" y="48272"/>
                </a:lnTo>
                <a:lnTo>
                  <a:pt x="282600" y="59105"/>
                </a:lnTo>
                <a:lnTo>
                  <a:pt x="263372" y="1206"/>
                </a:lnTo>
                <a:lnTo>
                  <a:pt x="249885" y="1206"/>
                </a:lnTo>
                <a:lnTo>
                  <a:pt x="249885" y="68846"/>
                </a:lnTo>
                <a:lnTo>
                  <a:pt x="258521" y="68846"/>
                </a:lnTo>
                <a:lnTo>
                  <a:pt x="258521" y="11264"/>
                </a:lnTo>
                <a:lnTo>
                  <a:pt x="278079" y="68846"/>
                </a:lnTo>
                <a:lnTo>
                  <a:pt x="286143" y="68846"/>
                </a:lnTo>
                <a:lnTo>
                  <a:pt x="305803" y="12242"/>
                </a:lnTo>
                <a:lnTo>
                  <a:pt x="305803" y="68846"/>
                </a:lnTo>
                <a:lnTo>
                  <a:pt x="314439" y="68846"/>
                </a:lnTo>
                <a:lnTo>
                  <a:pt x="314439" y="1206"/>
                </a:lnTo>
                <a:close/>
              </a:path>
              <a:path w="657225" h="74295">
                <a:moveTo>
                  <a:pt x="396557" y="1206"/>
                </a:moveTo>
                <a:lnTo>
                  <a:pt x="384517" y="1206"/>
                </a:lnTo>
                <a:lnTo>
                  <a:pt x="368312" y="48272"/>
                </a:lnTo>
                <a:lnTo>
                  <a:pt x="364718" y="59105"/>
                </a:lnTo>
                <a:lnTo>
                  <a:pt x="345490" y="1206"/>
                </a:lnTo>
                <a:lnTo>
                  <a:pt x="332003" y="1206"/>
                </a:lnTo>
                <a:lnTo>
                  <a:pt x="332003" y="68846"/>
                </a:lnTo>
                <a:lnTo>
                  <a:pt x="340639" y="68846"/>
                </a:lnTo>
                <a:lnTo>
                  <a:pt x="340639" y="11264"/>
                </a:lnTo>
                <a:lnTo>
                  <a:pt x="360197" y="68846"/>
                </a:lnTo>
                <a:lnTo>
                  <a:pt x="368261" y="68846"/>
                </a:lnTo>
                <a:lnTo>
                  <a:pt x="387921" y="12242"/>
                </a:lnTo>
                <a:lnTo>
                  <a:pt x="387921" y="68846"/>
                </a:lnTo>
                <a:lnTo>
                  <a:pt x="396557" y="68846"/>
                </a:lnTo>
                <a:lnTo>
                  <a:pt x="396557" y="1206"/>
                </a:lnTo>
                <a:close/>
              </a:path>
              <a:path w="657225" h="74295">
                <a:moveTo>
                  <a:pt x="465061" y="60858"/>
                </a:moveTo>
                <a:lnTo>
                  <a:pt x="423532" y="60858"/>
                </a:lnTo>
                <a:lnTo>
                  <a:pt x="423532" y="37846"/>
                </a:lnTo>
                <a:lnTo>
                  <a:pt x="460946" y="37846"/>
                </a:lnTo>
                <a:lnTo>
                  <a:pt x="460946" y="29908"/>
                </a:lnTo>
                <a:lnTo>
                  <a:pt x="423532" y="29908"/>
                </a:lnTo>
                <a:lnTo>
                  <a:pt x="423532" y="9194"/>
                </a:lnTo>
                <a:lnTo>
                  <a:pt x="463499" y="9194"/>
                </a:lnTo>
                <a:lnTo>
                  <a:pt x="463499" y="1206"/>
                </a:lnTo>
                <a:lnTo>
                  <a:pt x="414591" y="1206"/>
                </a:lnTo>
                <a:lnTo>
                  <a:pt x="414591" y="68846"/>
                </a:lnTo>
                <a:lnTo>
                  <a:pt x="465061" y="68846"/>
                </a:lnTo>
                <a:lnTo>
                  <a:pt x="465061" y="60858"/>
                </a:lnTo>
                <a:close/>
              </a:path>
              <a:path w="657225" h="74295">
                <a:moveTo>
                  <a:pt x="538010" y="68846"/>
                </a:moveTo>
                <a:lnTo>
                  <a:pt x="515150" y="38912"/>
                </a:lnTo>
                <a:lnTo>
                  <a:pt x="513422" y="38074"/>
                </a:lnTo>
                <a:lnTo>
                  <a:pt x="519912" y="37172"/>
                </a:lnTo>
                <a:lnTo>
                  <a:pt x="524713" y="35077"/>
                </a:lnTo>
                <a:lnTo>
                  <a:pt x="528510" y="31051"/>
                </a:lnTo>
                <a:lnTo>
                  <a:pt x="530936" y="28498"/>
                </a:lnTo>
                <a:lnTo>
                  <a:pt x="532485" y="24447"/>
                </a:lnTo>
                <a:lnTo>
                  <a:pt x="532485" y="15938"/>
                </a:lnTo>
                <a:lnTo>
                  <a:pt x="531545" y="12534"/>
                </a:lnTo>
                <a:lnTo>
                  <a:pt x="529183" y="8674"/>
                </a:lnTo>
                <a:lnTo>
                  <a:pt x="527799" y="6388"/>
                </a:lnTo>
                <a:lnTo>
                  <a:pt x="525272" y="4241"/>
                </a:lnTo>
                <a:lnTo>
                  <a:pt x="523252" y="3467"/>
                </a:lnTo>
                <a:lnTo>
                  <a:pt x="523252" y="16471"/>
                </a:lnTo>
                <a:lnTo>
                  <a:pt x="523252" y="21844"/>
                </a:lnTo>
                <a:lnTo>
                  <a:pt x="510692" y="31051"/>
                </a:lnTo>
                <a:lnTo>
                  <a:pt x="487362" y="31051"/>
                </a:lnTo>
                <a:lnTo>
                  <a:pt x="487362" y="8674"/>
                </a:lnTo>
                <a:lnTo>
                  <a:pt x="513778" y="8674"/>
                </a:lnTo>
                <a:lnTo>
                  <a:pt x="517448" y="9702"/>
                </a:lnTo>
                <a:lnTo>
                  <a:pt x="519772" y="11760"/>
                </a:lnTo>
                <a:lnTo>
                  <a:pt x="522084" y="13843"/>
                </a:lnTo>
                <a:lnTo>
                  <a:pt x="523252" y="16471"/>
                </a:lnTo>
                <a:lnTo>
                  <a:pt x="523252" y="3467"/>
                </a:lnTo>
                <a:lnTo>
                  <a:pt x="519010" y="1803"/>
                </a:lnTo>
                <a:lnTo>
                  <a:pt x="514426" y="1193"/>
                </a:lnTo>
                <a:lnTo>
                  <a:pt x="478409" y="1193"/>
                </a:lnTo>
                <a:lnTo>
                  <a:pt x="478409" y="68846"/>
                </a:lnTo>
                <a:lnTo>
                  <a:pt x="487362" y="68846"/>
                </a:lnTo>
                <a:lnTo>
                  <a:pt x="487362" y="38912"/>
                </a:lnTo>
                <a:lnTo>
                  <a:pt x="501713" y="38912"/>
                </a:lnTo>
                <a:lnTo>
                  <a:pt x="526757" y="68846"/>
                </a:lnTo>
                <a:lnTo>
                  <a:pt x="538010" y="68846"/>
                </a:lnTo>
                <a:close/>
              </a:path>
              <a:path w="657225" h="74295">
                <a:moveTo>
                  <a:pt x="602589" y="47383"/>
                </a:moveTo>
                <a:lnTo>
                  <a:pt x="593636" y="45123"/>
                </a:lnTo>
                <a:lnTo>
                  <a:pt x="592404" y="50812"/>
                </a:lnTo>
                <a:lnTo>
                  <a:pt x="590054" y="55105"/>
                </a:lnTo>
                <a:lnTo>
                  <a:pt x="583095" y="60883"/>
                </a:lnTo>
                <a:lnTo>
                  <a:pt x="578853" y="62318"/>
                </a:lnTo>
                <a:lnTo>
                  <a:pt x="569722" y="62318"/>
                </a:lnTo>
                <a:lnTo>
                  <a:pt x="552018" y="40208"/>
                </a:lnTo>
                <a:lnTo>
                  <a:pt x="552018" y="30010"/>
                </a:lnTo>
                <a:lnTo>
                  <a:pt x="569341" y="7708"/>
                </a:lnTo>
                <a:lnTo>
                  <a:pt x="579056" y="7708"/>
                </a:lnTo>
                <a:lnTo>
                  <a:pt x="582803" y="8839"/>
                </a:lnTo>
                <a:lnTo>
                  <a:pt x="588772" y="13322"/>
                </a:lnTo>
                <a:lnTo>
                  <a:pt x="591058" y="16903"/>
                </a:lnTo>
                <a:lnTo>
                  <a:pt x="592620" y="21818"/>
                </a:lnTo>
                <a:lnTo>
                  <a:pt x="601433" y="19748"/>
                </a:lnTo>
                <a:lnTo>
                  <a:pt x="599617" y="13500"/>
                </a:lnTo>
                <a:lnTo>
                  <a:pt x="596404" y="8661"/>
                </a:lnTo>
                <a:lnTo>
                  <a:pt x="587171" y="1765"/>
                </a:lnTo>
                <a:lnTo>
                  <a:pt x="581482" y="38"/>
                </a:lnTo>
                <a:lnTo>
                  <a:pt x="568756" y="38"/>
                </a:lnTo>
                <a:lnTo>
                  <a:pt x="542785" y="27457"/>
                </a:lnTo>
                <a:lnTo>
                  <a:pt x="542785" y="40970"/>
                </a:lnTo>
                <a:lnTo>
                  <a:pt x="567296" y="69989"/>
                </a:lnTo>
                <a:lnTo>
                  <a:pt x="581621" y="69989"/>
                </a:lnTo>
                <a:lnTo>
                  <a:pt x="587578" y="68059"/>
                </a:lnTo>
                <a:lnTo>
                  <a:pt x="597331" y="60337"/>
                </a:lnTo>
                <a:lnTo>
                  <a:pt x="600710" y="54737"/>
                </a:lnTo>
                <a:lnTo>
                  <a:pt x="602589" y="47383"/>
                </a:lnTo>
                <a:close/>
              </a:path>
              <a:path w="657225" h="74295">
                <a:moveTo>
                  <a:pt x="656983" y="60858"/>
                </a:moveTo>
                <a:lnTo>
                  <a:pt x="615454" y="60858"/>
                </a:lnTo>
                <a:lnTo>
                  <a:pt x="615454" y="37846"/>
                </a:lnTo>
                <a:lnTo>
                  <a:pt x="652868" y="37846"/>
                </a:lnTo>
                <a:lnTo>
                  <a:pt x="652868" y="29908"/>
                </a:lnTo>
                <a:lnTo>
                  <a:pt x="615454" y="29908"/>
                </a:lnTo>
                <a:lnTo>
                  <a:pt x="615454" y="9194"/>
                </a:lnTo>
                <a:lnTo>
                  <a:pt x="655421" y="9194"/>
                </a:lnTo>
                <a:lnTo>
                  <a:pt x="655421" y="1206"/>
                </a:lnTo>
                <a:lnTo>
                  <a:pt x="606513" y="1206"/>
                </a:lnTo>
                <a:lnTo>
                  <a:pt x="606513" y="68846"/>
                </a:lnTo>
                <a:lnTo>
                  <a:pt x="656983" y="68846"/>
                </a:lnTo>
                <a:lnTo>
                  <a:pt x="656983" y="60858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0" name="object 80"/>
          <p:cNvGrpSpPr/>
          <p:nvPr/>
        </p:nvGrpSpPr>
        <p:grpSpPr>
          <a:xfrm>
            <a:off x="1182624" y="4062984"/>
            <a:ext cx="2209800" cy="1066800"/>
            <a:chOff x="1182624" y="4062984"/>
            <a:chExt cx="2209800" cy="1066800"/>
          </a:xfrm>
        </p:grpSpPr>
        <p:sp>
          <p:nvSpPr>
            <p:cNvPr id="81" name="object 81"/>
            <p:cNvSpPr/>
            <p:nvPr/>
          </p:nvSpPr>
          <p:spPr>
            <a:xfrm>
              <a:off x="1190244" y="4070604"/>
              <a:ext cx="2194560" cy="1051560"/>
            </a:xfrm>
            <a:custGeom>
              <a:avLst/>
              <a:gdLst/>
              <a:ahLst/>
              <a:cxnLst/>
              <a:rect l="l" t="t" r="r" b="b"/>
              <a:pathLst>
                <a:path w="2194560" h="1051560">
                  <a:moveTo>
                    <a:pt x="2139696" y="0"/>
                  </a:moveTo>
                  <a:lnTo>
                    <a:pt x="54864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4"/>
                  </a:lnTo>
                  <a:lnTo>
                    <a:pt x="0" y="996696"/>
                  </a:lnTo>
                  <a:lnTo>
                    <a:pt x="4311" y="1018073"/>
                  </a:lnTo>
                  <a:lnTo>
                    <a:pt x="16068" y="1035510"/>
                  </a:lnTo>
                  <a:lnTo>
                    <a:pt x="33507" y="1047255"/>
                  </a:lnTo>
                  <a:lnTo>
                    <a:pt x="54864" y="1051560"/>
                  </a:lnTo>
                  <a:lnTo>
                    <a:pt x="2139696" y="1051560"/>
                  </a:lnTo>
                  <a:lnTo>
                    <a:pt x="2161073" y="1047255"/>
                  </a:lnTo>
                  <a:lnTo>
                    <a:pt x="2178510" y="1035510"/>
                  </a:lnTo>
                  <a:lnTo>
                    <a:pt x="2190255" y="1018073"/>
                  </a:lnTo>
                  <a:lnTo>
                    <a:pt x="2194560" y="996696"/>
                  </a:lnTo>
                  <a:lnTo>
                    <a:pt x="2194560" y="54864"/>
                  </a:lnTo>
                  <a:lnTo>
                    <a:pt x="2190255" y="33486"/>
                  </a:lnTo>
                  <a:lnTo>
                    <a:pt x="2178510" y="16049"/>
                  </a:lnTo>
                  <a:lnTo>
                    <a:pt x="2161073" y="4304"/>
                  </a:lnTo>
                  <a:lnTo>
                    <a:pt x="213969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190244" y="4070604"/>
              <a:ext cx="2194560" cy="1051560"/>
            </a:xfrm>
            <a:custGeom>
              <a:avLst/>
              <a:gdLst/>
              <a:ahLst/>
              <a:cxnLst/>
              <a:rect l="l" t="t" r="r" b="b"/>
              <a:pathLst>
                <a:path w="2194560" h="1051560">
                  <a:moveTo>
                    <a:pt x="0" y="54864"/>
                  </a:moveTo>
                  <a:lnTo>
                    <a:pt x="4311" y="33486"/>
                  </a:lnTo>
                  <a:lnTo>
                    <a:pt x="16068" y="16049"/>
                  </a:lnTo>
                  <a:lnTo>
                    <a:pt x="33507" y="4304"/>
                  </a:lnTo>
                  <a:lnTo>
                    <a:pt x="54864" y="0"/>
                  </a:lnTo>
                  <a:lnTo>
                    <a:pt x="2139696" y="0"/>
                  </a:lnTo>
                  <a:lnTo>
                    <a:pt x="2161073" y="4304"/>
                  </a:lnTo>
                  <a:lnTo>
                    <a:pt x="2178510" y="16049"/>
                  </a:lnTo>
                  <a:lnTo>
                    <a:pt x="2190255" y="33486"/>
                  </a:lnTo>
                  <a:lnTo>
                    <a:pt x="2194560" y="54864"/>
                  </a:lnTo>
                  <a:lnTo>
                    <a:pt x="2194560" y="996696"/>
                  </a:lnTo>
                  <a:lnTo>
                    <a:pt x="2190255" y="1018073"/>
                  </a:lnTo>
                  <a:lnTo>
                    <a:pt x="2178510" y="1035510"/>
                  </a:lnTo>
                  <a:lnTo>
                    <a:pt x="2161073" y="1047255"/>
                  </a:lnTo>
                  <a:lnTo>
                    <a:pt x="2139696" y="1051560"/>
                  </a:lnTo>
                  <a:lnTo>
                    <a:pt x="54864" y="1051560"/>
                  </a:lnTo>
                  <a:lnTo>
                    <a:pt x="33507" y="1047255"/>
                  </a:lnTo>
                  <a:lnTo>
                    <a:pt x="16068" y="1035510"/>
                  </a:lnTo>
                  <a:lnTo>
                    <a:pt x="4311" y="1018073"/>
                  </a:lnTo>
                  <a:lnTo>
                    <a:pt x="0" y="996696"/>
                  </a:lnTo>
                  <a:lnTo>
                    <a:pt x="0" y="54864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53312" y="4367796"/>
              <a:ext cx="1865376" cy="454151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3697223" y="4062984"/>
            <a:ext cx="2026920" cy="1066800"/>
            <a:chOff x="3697223" y="4062984"/>
            <a:chExt cx="2026920" cy="1066800"/>
          </a:xfrm>
        </p:grpSpPr>
        <p:sp>
          <p:nvSpPr>
            <p:cNvPr id="86" name="object 86"/>
            <p:cNvSpPr/>
            <p:nvPr/>
          </p:nvSpPr>
          <p:spPr>
            <a:xfrm>
              <a:off x="3704843" y="4070604"/>
              <a:ext cx="2011680" cy="1051560"/>
            </a:xfrm>
            <a:custGeom>
              <a:avLst/>
              <a:gdLst/>
              <a:ahLst/>
              <a:cxnLst/>
              <a:rect l="l" t="t" r="r" b="b"/>
              <a:pathLst>
                <a:path w="2011679" h="1051560">
                  <a:moveTo>
                    <a:pt x="1956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4"/>
                  </a:lnTo>
                  <a:lnTo>
                    <a:pt x="0" y="996696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956816" y="1051560"/>
                  </a:lnTo>
                  <a:lnTo>
                    <a:pt x="1978193" y="1047255"/>
                  </a:lnTo>
                  <a:lnTo>
                    <a:pt x="1995630" y="1035510"/>
                  </a:lnTo>
                  <a:lnTo>
                    <a:pt x="2007375" y="1018073"/>
                  </a:lnTo>
                  <a:lnTo>
                    <a:pt x="2011680" y="996696"/>
                  </a:lnTo>
                  <a:lnTo>
                    <a:pt x="2011680" y="54864"/>
                  </a:lnTo>
                  <a:lnTo>
                    <a:pt x="2007375" y="33486"/>
                  </a:lnTo>
                  <a:lnTo>
                    <a:pt x="1995630" y="16049"/>
                  </a:lnTo>
                  <a:lnTo>
                    <a:pt x="1978193" y="4304"/>
                  </a:lnTo>
                  <a:lnTo>
                    <a:pt x="1956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3704843" y="4070604"/>
              <a:ext cx="2011680" cy="1051560"/>
            </a:xfrm>
            <a:custGeom>
              <a:avLst/>
              <a:gdLst/>
              <a:ahLst/>
              <a:cxnLst/>
              <a:rect l="l" t="t" r="r" b="b"/>
              <a:pathLst>
                <a:path w="2011679" h="1051560">
                  <a:moveTo>
                    <a:pt x="0" y="54864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56816" y="0"/>
                  </a:lnTo>
                  <a:lnTo>
                    <a:pt x="1978193" y="4304"/>
                  </a:lnTo>
                  <a:lnTo>
                    <a:pt x="1995630" y="16049"/>
                  </a:lnTo>
                  <a:lnTo>
                    <a:pt x="2007375" y="33486"/>
                  </a:lnTo>
                  <a:lnTo>
                    <a:pt x="2011680" y="54864"/>
                  </a:lnTo>
                  <a:lnTo>
                    <a:pt x="2011680" y="996696"/>
                  </a:lnTo>
                  <a:lnTo>
                    <a:pt x="2007375" y="1018073"/>
                  </a:lnTo>
                  <a:lnTo>
                    <a:pt x="1995630" y="1035510"/>
                  </a:lnTo>
                  <a:lnTo>
                    <a:pt x="1978193" y="1047255"/>
                  </a:lnTo>
                  <a:lnTo>
                    <a:pt x="195681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6"/>
                  </a:lnTo>
                  <a:lnTo>
                    <a:pt x="0" y="54864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867911" y="4325112"/>
              <a:ext cx="1682495" cy="539495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6028944" y="4062984"/>
            <a:ext cx="2026920" cy="1066800"/>
            <a:chOff x="6028944" y="4062984"/>
            <a:chExt cx="2026920" cy="1066800"/>
          </a:xfrm>
        </p:grpSpPr>
        <p:sp>
          <p:nvSpPr>
            <p:cNvPr id="91" name="object 91"/>
            <p:cNvSpPr/>
            <p:nvPr/>
          </p:nvSpPr>
          <p:spPr>
            <a:xfrm>
              <a:off x="6036564" y="4070604"/>
              <a:ext cx="2011680" cy="1051560"/>
            </a:xfrm>
            <a:custGeom>
              <a:avLst/>
              <a:gdLst/>
              <a:ahLst/>
              <a:cxnLst/>
              <a:rect l="l" t="t" r="r" b="b"/>
              <a:pathLst>
                <a:path w="2011679" h="1051560">
                  <a:moveTo>
                    <a:pt x="195681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4"/>
                  </a:lnTo>
                  <a:lnTo>
                    <a:pt x="0" y="996696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956816" y="1051560"/>
                  </a:lnTo>
                  <a:lnTo>
                    <a:pt x="1978193" y="1047255"/>
                  </a:lnTo>
                  <a:lnTo>
                    <a:pt x="1995630" y="1035510"/>
                  </a:lnTo>
                  <a:lnTo>
                    <a:pt x="2007375" y="1018073"/>
                  </a:lnTo>
                  <a:lnTo>
                    <a:pt x="2011680" y="996696"/>
                  </a:lnTo>
                  <a:lnTo>
                    <a:pt x="2011680" y="54864"/>
                  </a:lnTo>
                  <a:lnTo>
                    <a:pt x="2007375" y="33486"/>
                  </a:lnTo>
                  <a:lnTo>
                    <a:pt x="1995630" y="16049"/>
                  </a:lnTo>
                  <a:lnTo>
                    <a:pt x="1978193" y="4304"/>
                  </a:lnTo>
                  <a:lnTo>
                    <a:pt x="195681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6036564" y="4070604"/>
              <a:ext cx="2011680" cy="1051560"/>
            </a:xfrm>
            <a:custGeom>
              <a:avLst/>
              <a:gdLst/>
              <a:ahLst/>
              <a:cxnLst/>
              <a:rect l="l" t="t" r="r" b="b"/>
              <a:pathLst>
                <a:path w="2011679" h="1051560">
                  <a:moveTo>
                    <a:pt x="0" y="54864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956816" y="0"/>
                  </a:lnTo>
                  <a:lnTo>
                    <a:pt x="1978193" y="4304"/>
                  </a:lnTo>
                  <a:lnTo>
                    <a:pt x="1995630" y="16049"/>
                  </a:lnTo>
                  <a:lnTo>
                    <a:pt x="2007375" y="33486"/>
                  </a:lnTo>
                  <a:lnTo>
                    <a:pt x="2011680" y="54864"/>
                  </a:lnTo>
                  <a:lnTo>
                    <a:pt x="2011680" y="996696"/>
                  </a:lnTo>
                  <a:lnTo>
                    <a:pt x="2007375" y="1018073"/>
                  </a:lnTo>
                  <a:lnTo>
                    <a:pt x="1995630" y="1035510"/>
                  </a:lnTo>
                  <a:lnTo>
                    <a:pt x="1978193" y="1047255"/>
                  </a:lnTo>
                  <a:lnTo>
                    <a:pt x="195681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6"/>
                  </a:lnTo>
                  <a:lnTo>
                    <a:pt x="0" y="54864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199632" y="4279392"/>
              <a:ext cx="1682495" cy="630936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8314943" y="4062984"/>
            <a:ext cx="1249680" cy="1066800"/>
            <a:chOff x="8314943" y="4062984"/>
            <a:chExt cx="1249680" cy="1066800"/>
          </a:xfrm>
        </p:grpSpPr>
        <p:sp>
          <p:nvSpPr>
            <p:cNvPr id="96" name="object 96"/>
            <p:cNvSpPr/>
            <p:nvPr/>
          </p:nvSpPr>
          <p:spPr>
            <a:xfrm>
              <a:off x="8322563" y="4070604"/>
              <a:ext cx="1234440" cy="1051560"/>
            </a:xfrm>
            <a:custGeom>
              <a:avLst/>
              <a:gdLst/>
              <a:ahLst/>
              <a:cxnLst/>
              <a:rect l="l" t="t" r="r" b="b"/>
              <a:pathLst>
                <a:path w="1234440" h="1051560">
                  <a:moveTo>
                    <a:pt x="117957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4"/>
                  </a:lnTo>
                  <a:lnTo>
                    <a:pt x="0" y="996696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179576" y="1051560"/>
                  </a:lnTo>
                  <a:lnTo>
                    <a:pt x="1200953" y="1047255"/>
                  </a:lnTo>
                  <a:lnTo>
                    <a:pt x="1218390" y="1035510"/>
                  </a:lnTo>
                  <a:lnTo>
                    <a:pt x="1230135" y="1018073"/>
                  </a:lnTo>
                  <a:lnTo>
                    <a:pt x="1234440" y="996696"/>
                  </a:lnTo>
                  <a:lnTo>
                    <a:pt x="1234440" y="54864"/>
                  </a:lnTo>
                  <a:lnTo>
                    <a:pt x="1230135" y="33486"/>
                  </a:lnTo>
                  <a:lnTo>
                    <a:pt x="1218390" y="16049"/>
                  </a:lnTo>
                  <a:lnTo>
                    <a:pt x="1200953" y="4304"/>
                  </a:lnTo>
                  <a:lnTo>
                    <a:pt x="11795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8322563" y="4070604"/>
              <a:ext cx="1234440" cy="1051560"/>
            </a:xfrm>
            <a:custGeom>
              <a:avLst/>
              <a:gdLst/>
              <a:ahLst/>
              <a:cxnLst/>
              <a:rect l="l" t="t" r="r" b="b"/>
              <a:pathLst>
                <a:path w="1234440" h="1051560">
                  <a:moveTo>
                    <a:pt x="0" y="54864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179576" y="0"/>
                  </a:lnTo>
                  <a:lnTo>
                    <a:pt x="1200953" y="4304"/>
                  </a:lnTo>
                  <a:lnTo>
                    <a:pt x="1218390" y="16049"/>
                  </a:lnTo>
                  <a:lnTo>
                    <a:pt x="1230135" y="33486"/>
                  </a:lnTo>
                  <a:lnTo>
                    <a:pt x="1234440" y="54864"/>
                  </a:lnTo>
                  <a:lnTo>
                    <a:pt x="1234440" y="996696"/>
                  </a:lnTo>
                  <a:lnTo>
                    <a:pt x="1230135" y="1018073"/>
                  </a:lnTo>
                  <a:lnTo>
                    <a:pt x="1218390" y="1035510"/>
                  </a:lnTo>
                  <a:lnTo>
                    <a:pt x="1200953" y="1047255"/>
                  </a:lnTo>
                  <a:lnTo>
                    <a:pt x="117957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6"/>
                  </a:lnTo>
                  <a:lnTo>
                    <a:pt x="0" y="54864"/>
                  </a:lnTo>
                  <a:close/>
                </a:path>
              </a:pathLst>
            </a:custGeom>
            <a:ln w="15240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525255" y="4233672"/>
              <a:ext cx="825995" cy="722376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9869423" y="4062984"/>
            <a:ext cx="1706880" cy="1066800"/>
            <a:chOff x="9869423" y="4062984"/>
            <a:chExt cx="1706880" cy="1066800"/>
          </a:xfrm>
        </p:grpSpPr>
        <p:sp>
          <p:nvSpPr>
            <p:cNvPr id="101" name="object 101"/>
            <p:cNvSpPr/>
            <p:nvPr/>
          </p:nvSpPr>
          <p:spPr>
            <a:xfrm>
              <a:off x="9877043" y="4070604"/>
              <a:ext cx="1691639" cy="1051560"/>
            </a:xfrm>
            <a:custGeom>
              <a:avLst/>
              <a:gdLst/>
              <a:ahLst/>
              <a:cxnLst/>
              <a:rect l="l" t="t" r="r" b="b"/>
              <a:pathLst>
                <a:path w="1691640" h="1051560">
                  <a:moveTo>
                    <a:pt x="1636776" y="0"/>
                  </a:moveTo>
                  <a:lnTo>
                    <a:pt x="54864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4"/>
                  </a:lnTo>
                  <a:lnTo>
                    <a:pt x="0" y="996696"/>
                  </a:lnTo>
                  <a:lnTo>
                    <a:pt x="4304" y="1018073"/>
                  </a:lnTo>
                  <a:lnTo>
                    <a:pt x="16049" y="1035510"/>
                  </a:lnTo>
                  <a:lnTo>
                    <a:pt x="33486" y="1047255"/>
                  </a:lnTo>
                  <a:lnTo>
                    <a:pt x="54864" y="1051560"/>
                  </a:lnTo>
                  <a:lnTo>
                    <a:pt x="1636776" y="1051560"/>
                  </a:lnTo>
                  <a:lnTo>
                    <a:pt x="1658153" y="1047255"/>
                  </a:lnTo>
                  <a:lnTo>
                    <a:pt x="1675590" y="1035510"/>
                  </a:lnTo>
                  <a:lnTo>
                    <a:pt x="1687335" y="1018073"/>
                  </a:lnTo>
                  <a:lnTo>
                    <a:pt x="1691639" y="996696"/>
                  </a:lnTo>
                  <a:lnTo>
                    <a:pt x="1691639" y="54864"/>
                  </a:lnTo>
                  <a:lnTo>
                    <a:pt x="1687335" y="33486"/>
                  </a:lnTo>
                  <a:lnTo>
                    <a:pt x="1675590" y="16049"/>
                  </a:lnTo>
                  <a:lnTo>
                    <a:pt x="1658153" y="4304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F5FB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9877043" y="4070604"/>
              <a:ext cx="1691639" cy="1051560"/>
            </a:xfrm>
            <a:custGeom>
              <a:avLst/>
              <a:gdLst/>
              <a:ahLst/>
              <a:cxnLst/>
              <a:rect l="l" t="t" r="r" b="b"/>
              <a:pathLst>
                <a:path w="1691640" h="1051560">
                  <a:moveTo>
                    <a:pt x="0" y="54864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53" y="4304"/>
                  </a:lnTo>
                  <a:lnTo>
                    <a:pt x="1675590" y="16049"/>
                  </a:lnTo>
                  <a:lnTo>
                    <a:pt x="1687335" y="33486"/>
                  </a:lnTo>
                  <a:lnTo>
                    <a:pt x="1691639" y="54864"/>
                  </a:lnTo>
                  <a:lnTo>
                    <a:pt x="1691639" y="996696"/>
                  </a:lnTo>
                  <a:lnTo>
                    <a:pt x="1687335" y="1018073"/>
                  </a:lnTo>
                  <a:lnTo>
                    <a:pt x="1675590" y="1035510"/>
                  </a:lnTo>
                  <a:lnTo>
                    <a:pt x="1658153" y="1047255"/>
                  </a:lnTo>
                  <a:lnTo>
                    <a:pt x="1636776" y="1051560"/>
                  </a:lnTo>
                  <a:lnTo>
                    <a:pt x="54864" y="1051560"/>
                  </a:lnTo>
                  <a:lnTo>
                    <a:pt x="33486" y="1047255"/>
                  </a:lnTo>
                  <a:lnTo>
                    <a:pt x="16049" y="1035510"/>
                  </a:lnTo>
                  <a:lnTo>
                    <a:pt x="4304" y="1018073"/>
                  </a:lnTo>
                  <a:lnTo>
                    <a:pt x="0" y="996696"/>
                  </a:lnTo>
                  <a:lnTo>
                    <a:pt x="0" y="54864"/>
                  </a:lnTo>
                  <a:close/>
                </a:path>
              </a:pathLst>
            </a:custGeom>
            <a:ln w="15239">
              <a:solidFill>
                <a:srgbClr val="B9D9E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119359" y="4233672"/>
              <a:ext cx="1203959" cy="722376"/>
            </a:xfrm>
            <a:prstGeom prst="rect">
              <a:avLst/>
            </a:prstGeom>
          </p:spPr>
        </p:pic>
      </p:grpSp>
      <p:sp>
        <p:nvSpPr>
          <p:cNvPr id="84" name="object 84"/>
          <p:cNvSpPr/>
          <p:nvPr/>
        </p:nvSpPr>
        <p:spPr>
          <a:xfrm>
            <a:off x="1894827" y="5226989"/>
            <a:ext cx="791845" cy="67945"/>
          </a:xfrm>
          <a:custGeom>
            <a:avLst/>
            <a:gdLst/>
            <a:ahLst/>
            <a:cxnLst/>
            <a:rect l="l" t="t" r="r" b="b"/>
            <a:pathLst>
              <a:path w="791844" h="67945">
                <a:moveTo>
                  <a:pt x="50469" y="59651"/>
                </a:moveTo>
                <a:lnTo>
                  <a:pt x="8940" y="59651"/>
                </a:lnTo>
                <a:lnTo>
                  <a:pt x="8940" y="36639"/>
                </a:lnTo>
                <a:lnTo>
                  <a:pt x="46355" y="36639"/>
                </a:lnTo>
                <a:lnTo>
                  <a:pt x="46355" y="28702"/>
                </a:lnTo>
                <a:lnTo>
                  <a:pt x="8940" y="28702"/>
                </a:lnTo>
                <a:lnTo>
                  <a:pt x="8940" y="7988"/>
                </a:lnTo>
                <a:lnTo>
                  <a:pt x="48907" y="7988"/>
                </a:lnTo>
                <a:lnTo>
                  <a:pt x="48907" y="0"/>
                </a:lnTo>
                <a:lnTo>
                  <a:pt x="0" y="0"/>
                </a:lnTo>
                <a:lnTo>
                  <a:pt x="0" y="67640"/>
                </a:lnTo>
                <a:lnTo>
                  <a:pt x="50469" y="67640"/>
                </a:lnTo>
                <a:lnTo>
                  <a:pt x="50469" y="59651"/>
                </a:lnTo>
                <a:close/>
              </a:path>
              <a:path w="791844" h="67945">
                <a:moveTo>
                  <a:pt x="116878" y="0"/>
                </a:moveTo>
                <a:lnTo>
                  <a:pt x="108305" y="0"/>
                </a:lnTo>
                <a:lnTo>
                  <a:pt x="108305" y="53098"/>
                </a:lnTo>
                <a:lnTo>
                  <a:pt x="72783" y="0"/>
                </a:lnTo>
                <a:lnTo>
                  <a:pt x="63588" y="0"/>
                </a:lnTo>
                <a:lnTo>
                  <a:pt x="63588" y="67640"/>
                </a:lnTo>
                <a:lnTo>
                  <a:pt x="72174" y="67640"/>
                </a:lnTo>
                <a:lnTo>
                  <a:pt x="72174" y="14490"/>
                </a:lnTo>
                <a:lnTo>
                  <a:pt x="107708" y="67640"/>
                </a:lnTo>
                <a:lnTo>
                  <a:pt x="116878" y="67640"/>
                </a:lnTo>
                <a:lnTo>
                  <a:pt x="116878" y="0"/>
                </a:lnTo>
                <a:close/>
              </a:path>
              <a:path w="791844" h="67945">
                <a:moveTo>
                  <a:pt x="182156" y="0"/>
                </a:moveTo>
                <a:lnTo>
                  <a:pt x="128549" y="0"/>
                </a:lnTo>
                <a:lnTo>
                  <a:pt x="128549" y="7988"/>
                </a:lnTo>
                <a:lnTo>
                  <a:pt x="150825" y="7988"/>
                </a:lnTo>
                <a:lnTo>
                  <a:pt x="150825" y="67640"/>
                </a:lnTo>
                <a:lnTo>
                  <a:pt x="159778" y="67640"/>
                </a:lnTo>
                <a:lnTo>
                  <a:pt x="159778" y="7988"/>
                </a:lnTo>
                <a:lnTo>
                  <a:pt x="182156" y="7988"/>
                </a:lnTo>
                <a:lnTo>
                  <a:pt x="182156" y="0"/>
                </a:lnTo>
                <a:close/>
              </a:path>
              <a:path w="791844" h="67945">
                <a:moveTo>
                  <a:pt x="241998" y="59651"/>
                </a:moveTo>
                <a:lnTo>
                  <a:pt x="200469" y="59651"/>
                </a:lnTo>
                <a:lnTo>
                  <a:pt x="200469" y="36639"/>
                </a:lnTo>
                <a:lnTo>
                  <a:pt x="237883" y="36639"/>
                </a:lnTo>
                <a:lnTo>
                  <a:pt x="237883" y="28702"/>
                </a:lnTo>
                <a:lnTo>
                  <a:pt x="200469" y="28702"/>
                </a:lnTo>
                <a:lnTo>
                  <a:pt x="200469" y="7988"/>
                </a:lnTo>
                <a:lnTo>
                  <a:pt x="240436" y="7988"/>
                </a:lnTo>
                <a:lnTo>
                  <a:pt x="240436" y="0"/>
                </a:lnTo>
                <a:lnTo>
                  <a:pt x="191528" y="0"/>
                </a:lnTo>
                <a:lnTo>
                  <a:pt x="191528" y="67640"/>
                </a:lnTo>
                <a:lnTo>
                  <a:pt x="241998" y="67640"/>
                </a:lnTo>
                <a:lnTo>
                  <a:pt x="241998" y="59651"/>
                </a:lnTo>
                <a:close/>
              </a:path>
              <a:path w="791844" h="67945">
                <a:moveTo>
                  <a:pt x="315137" y="67652"/>
                </a:moveTo>
                <a:lnTo>
                  <a:pt x="292277" y="37719"/>
                </a:lnTo>
                <a:lnTo>
                  <a:pt x="290550" y="36880"/>
                </a:lnTo>
                <a:lnTo>
                  <a:pt x="297040" y="35979"/>
                </a:lnTo>
                <a:lnTo>
                  <a:pt x="301840" y="33883"/>
                </a:lnTo>
                <a:lnTo>
                  <a:pt x="305638" y="29857"/>
                </a:lnTo>
                <a:lnTo>
                  <a:pt x="308063" y="27305"/>
                </a:lnTo>
                <a:lnTo>
                  <a:pt x="309613" y="23253"/>
                </a:lnTo>
                <a:lnTo>
                  <a:pt x="309613" y="14744"/>
                </a:lnTo>
                <a:lnTo>
                  <a:pt x="308673" y="11341"/>
                </a:lnTo>
                <a:lnTo>
                  <a:pt x="306311" y="7480"/>
                </a:lnTo>
                <a:lnTo>
                  <a:pt x="304927" y="5194"/>
                </a:lnTo>
                <a:lnTo>
                  <a:pt x="302399" y="3048"/>
                </a:lnTo>
                <a:lnTo>
                  <a:pt x="300380" y="2273"/>
                </a:lnTo>
                <a:lnTo>
                  <a:pt x="300380" y="15278"/>
                </a:lnTo>
                <a:lnTo>
                  <a:pt x="300380" y="20650"/>
                </a:lnTo>
                <a:lnTo>
                  <a:pt x="287820" y="29857"/>
                </a:lnTo>
                <a:lnTo>
                  <a:pt x="264490" y="29857"/>
                </a:lnTo>
                <a:lnTo>
                  <a:pt x="264490" y="7480"/>
                </a:lnTo>
                <a:lnTo>
                  <a:pt x="290906" y="7480"/>
                </a:lnTo>
                <a:lnTo>
                  <a:pt x="294576" y="8509"/>
                </a:lnTo>
                <a:lnTo>
                  <a:pt x="296900" y="10566"/>
                </a:lnTo>
                <a:lnTo>
                  <a:pt x="299212" y="12649"/>
                </a:lnTo>
                <a:lnTo>
                  <a:pt x="300380" y="15278"/>
                </a:lnTo>
                <a:lnTo>
                  <a:pt x="300380" y="2273"/>
                </a:lnTo>
                <a:lnTo>
                  <a:pt x="296138" y="609"/>
                </a:lnTo>
                <a:lnTo>
                  <a:pt x="291553" y="0"/>
                </a:lnTo>
                <a:lnTo>
                  <a:pt x="255536" y="0"/>
                </a:lnTo>
                <a:lnTo>
                  <a:pt x="255536" y="67652"/>
                </a:lnTo>
                <a:lnTo>
                  <a:pt x="264490" y="67652"/>
                </a:lnTo>
                <a:lnTo>
                  <a:pt x="264490" y="37719"/>
                </a:lnTo>
                <a:lnTo>
                  <a:pt x="278841" y="37719"/>
                </a:lnTo>
                <a:lnTo>
                  <a:pt x="303885" y="67652"/>
                </a:lnTo>
                <a:lnTo>
                  <a:pt x="315137" y="67652"/>
                </a:lnTo>
                <a:close/>
              </a:path>
              <a:path w="791844" h="67945">
                <a:moveTo>
                  <a:pt x="367919" y="0"/>
                </a:moveTo>
                <a:lnTo>
                  <a:pt x="314312" y="0"/>
                </a:lnTo>
                <a:lnTo>
                  <a:pt x="314312" y="7988"/>
                </a:lnTo>
                <a:lnTo>
                  <a:pt x="336588" y="7988"/>
                </a:lnTo>
                <a:lnTo>
                  <a:pt x="336588" y="67640"/>
                </a:lnTo>
                <a:lnTo>
                  <a:pt x="345541" y="67640"/>
                </a:lnTo>
                <a:lnTo>
                  <a:pt x="345541" y="7988"/>
                </a:lnTo>
                <a:lnTo>
                  <a:pt x="367919" y="7988"/>
                </a:lnTo>
                <a:lnTo>
                  <a:pt x="367919" y="0"/>
                </a:lnTo>
                <a:close/>
              </a:path>
              <a:path w="791844" h="67945">
                <a:moveTo>
                  <a:pt x="430237" y="67652"/>
                </a:moveTo>
                <a:lnTo>
                  <a:pt x="421843" y="47155"/>
                </a:lnTo>
                <a:lnTo>
                  <a:pt x="418871" y="39878"/>
                </a:lnTo>
                <a:lnTo>
                  <a:pt x="409384" y="16687"/>
                </a:lnTo>
                <a:lnTo>
                  <a:pt x="409384" y="39878"/>
                </a:lnTo>
                <a:lnTo>
                  <a:pt x="386448" y="39878"/>
                </a:lnTo>
                <a:lnTo>
                  <a:pt x="393877" y="20040"/>
                </a:lnTo>
                <a:lnTo>
                  <a:pt x="395452" y="15760"/>
                </a:lnTo>
                <a:lnTo>
                  <a:pt x="396671" y="11455"/>
                </a:lnTo>
                <a:lnTo>
                  <a:pt x="397522" y="7112"/>
                </a:lnTo>
                <a:lnTo>
                  <a:pt x="398564" y="10782"/>
                </a:lnTo>
                <a:lnTo>
                  <a:pt x="400164" y="15443"/>
                </a:lnTo>
                <a:lnTo>
                  <a:pt x="409384" y="39878"/>
                </a:lnTo>
                <a:lnTo>
                  <a:pt x="409384" y="16687"/>
                </a:lnTo>
                <a:lnTo>
                  <a:pt x="405472" y="7112"/>
                </a:lnTo>
                <a:lnTo>
                  <a:pt x="402564" y="0"/>
                </a:lnTo>
                <a:lnTo>
                  <a:pt x="392912" y="0"/>
                </a:lnTo>
                <a:lnTo>
                  <a:pt x="366941" y="67652"/>
                </a:lnTo>
                <a:lnTo>
                  <a:pt x="376440" y="67652"/>
                </a:lnTo>
                <a:lnTo>
                  <a:pt x="383870" y="47155"/>
                </a:lnTo>
                <a:lnTo>
                  <a:pt x="412140" y="47155"/>
                </a:lnTo>
                <a:lnTo>
                  <a:pt x="420052" y="67652"/>
                </a:lnTo>
                <a:lnTo>
                  <a:pt x="430237" y="67652"/>
                </a:lnTo>
                <a:close/>
              </a:path>
              <a:path w="791844" h="67945">
                <a:moveTo>
                  <a:pt x="448703" y="12"/>
                </a:moveTo>
                <a:lnTo>
                  <a:pt x="439762" y="12"/>
                </a:lnTo>
                <a:lnTo>
                  <a:pt x="439762" y="67640"/>
                </a:lnTo>
                <a:lnTo>
                  <a:pt x="448703" y="67640"/>
                </a:lnTo>
                <a:lnTo>
                  <a:pt x="448703" y="12"/>
                </a:lnTo>
                <a:close/>
              </a:path>
              <a:path w="791844" h="67945">
                <a:moveTo>
                  <a:pt x="515886" y="0"/>
                </a:moveTo>
                <a:lnTo>
                  <a:pt x="507314" y="0"/>
                </a:lnTo>
                <a:lnTo>
                  <a:pt x="507314" y="53098"/>
                </a:lnTo>
                <a:lnTo>
                  <a:pt x="471792" y="0"/>
                </a:lnTo>
                <a:lnTo>
                  <a:pt x="462597" y="0"/>
                </a:lnTo>
                <a:lnTo>
                  <a:pt x="462597" y="67640"/>
                </a:lnTo>
                <a:lnTo>
                  <a:pt x="471182" y="67640"/>
                </a:lnTo>
                <a:lnTo>
                  <a:pt x="471182" y="14490"/>
                </a:lnTo>
                <a:lnTo>
                  <a:pt x="506717" y="67640"/>
                </a:lnTo>
                <a:lnTo>
                  <a:pt x="515886" y="67640"/>
                </a:lnTo>
                <a:lnTo>
                  <a:pt x="515886" y="0"/>
                </a:lnTo>
                <a:close/>
              </a:path>
              <a:path w="791844" h="67945">
                <a:moveTo>
                  <a:pt x="596900" y="0"/>
                </a:moveTo>
                <a:lnTo>
                  <a:pt x="584860" y="0"/>
                </a:lnTo>
                <a:lnTo>
                  <a:pt x="568655" y="47066"/>
                </a:lnTo>
                <a:lnTo>
                  <a:pt x="565061" y="57899"/>
                </a:lnTo>
                <a:lnTo>
                  <a:pt x="545833" y="0"/>
                </a:lnTo>
                <a:lnTo>
                  <a:pt x="532345" y="0"/>
                </a:lnTo>
                <a:lnTo>
                  <a:pt x="532345" y="67640"/>
                </a:lnTo>
                <a:lnTo>
                  <a:pt x="540981" y="67640"/>
                </a:lnTo>
                <a:lnTo>
                  <a:pt x="540981" y="10058"/>
                </a:lnTo>
                <a:lnTo>
                  <a:pt x="560539" y="67640"/>
                </a:lnTo>
                <a:lnTo>
                  <a:pt x="568604" y="67640"/>
                </a:lnTo>
                <a:lnTo>
                  <a:pt x="588264" y="11036"/>
                </a:lnTo>
                <a:lnTo>
                  <a:pt x="588264" y="67640"/>
                </a:lnTo>
                <a:lnTo>
                  <a:pt x="596900" y="67640"/>
                </a:lnTo>
                <a:lnTo>
                  <a:pt x="596900" y="0"/>
                </a:lnTo>
                <a:close/>
              </a:path>
              <a:path w="791844" h="67945">
                <a:moveTo>
                  <a:pt x="662381" y="59651"/>
                </a:moveTo>
                <a:lnTo>
                  <a:pt x="620852" y="59651"/>
                </a:lnTo>
                <a:lnTo>
                  <a:pt x="620852" y="36639"/>
                </a:lnTo>
                <a:lnTo>
                  <a:pt x="658266" y="36639"/>
                </a:lnTo>
                <a:lnTo>
                  <a:pt x="658266" y="28702"/>
                </a:lnTo>
                <a:lnTo>
                  <a:pt x="620852" y="28702"/>
                </a:lnTo>
                <a:lnTo>
                  <a:pt x="620852" y="7988"/>
                </a:lnTo>
                <a:lnTo>
                  <a:pt x="660819" y="7988"/>
                </a:lnTo>
                <a:lnTo>
                  <a:pt x="660819" y="0"/>
                </a:lnTo>
                <a:lnTo>
                  <a:pt x="611911" y="0"/>
                </a:lnTo>
                <a:lnTo>
                  <a:pt x="611911" y="67640"/>
                </a:lnTo>
                <a:lnTo>
                  <a:pt x="662381" y="67640"/>
                </a:lnTo>
                <a:lnTo>
                  <a:pt x="662381" y="59651"/>
                </a:lnTo>
                <a:close/>
              </a:path>
              <a:path w="791844" h="67945">
                <a:moveTo>
                  <a:pt x="728789" y="0"/>
                </a:moveTo>
                <a:lnTo>
                  <a:pt x="720217" y="0"/>
                </a:lnTo>
                <a:lnTo>
                  <a:pt x="720217" y="53098"/>
                </a:lnTo>
                <a:lnTo>
                  <a:pt x="684695" y="0"/>
                </a:lnTo>
                <a:lnTo>
                  <a:pt x="675500" y="0"/>
                </a:lnTo>
                <a:lnTo>
                  <a:pt x="675500" y="67640"/>
                </a:lnTo>
                <a:lnTo>
                  <a:pt x="684085" y="67640"/>
                </a:lnTo>
                <a:lnTo>
                  <a:pt x="684085" y="14490"/>
                </a:lnTo>
                <a:lnTo>
                  <a:pt x="719620" y="67640"/>
                </a:lnTo>
                <a:lnTo>
                  <a:pt x="728789" y="67640"/>
                </a:lnTo>
                <a:lnTo>
                  <a:pt x="728789" y="0"/>
                </a:lnTo>
                <a:close/>
              </a:path>
              <a:path w="791844" h="67945">
                <a:moveTo>
                  <a:pt x="791222" y="0"/>
                </a:moveTo>
                <a:lnTo>
                  <a:pt x="737616" y="0"/>
                </a:lnTo>
                <a:lnTo>
                  <a:pt x="737616" y="7988"/>
                </a:lnTo>
                <a:lnTo>
                  <a:pt x="759891" y="7988"/>
                </a:lnTo>
                <a:lnTo>
                  <a:pt x="759891" y="67640"/>
                </a:lnTo>
                <a:lnTo>
                  <a:pt x="768845" y="67640"/>
                </a:lnTo>
                <a:lnTo>
                  <a:pt x="768845" y="7988"/>
                </a:lnTo>
                <a:lnTo>
                  <a:pt x="791222" y="7988"/>
                </a:lnTo>
                <a:lnTo>
                  <a:pt x="791222" y="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9" name="object 8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620501" y="5225796"/>
            <a:ext cx="182194" cy="69989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952729" y="5225796"/>
            <a:ext cx="182194" cy="69989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852268" y="5225796"/>
            <a:ext cx="182194" cy="69989"/>
          </a:xfrm>
          <a:prstGeom prst="rect">
            <a:avLst/>
          </a:prstGeom>
        </p:spPr>
      </p:pic>
      <p:sp>
        <p:nvSpPr>
          <p:cNvPr id="104" name="object 104"/>
          <p:cNvSpPr/>
          <p:nvPr/>
        </p:nvSpPr>
        <p:spPr>
          <a:xfrm>
            <a:off x="10401173" y="5225795"/>
            <a:ext cx="662305" cy="70485"/>
          </a:xfrm>
          <a:custGeom>
            <a:avLst/>
            <a:gdLst/>
            <a:ahLst/>
            <a:cxnLst/>
            <a:rect l="l" t="t" r="r" b="b"/>
            <a:pathLst>
              <a:path w="662304" h="70485">
                <a:moveTo>
                  <a:pt x="59804" y="47383"/>
                </a:moveTo>
                <a:lnTo>
                  <a:pt x="50850" y="45123"/>
                </a:lnTo>
                <a:lnTo>
                  <a:pt x="49618" y="50812"/>
                </a:lnTo>
                <a:lnTo>
                  <a:pt x="47269" y="55105"/>
                </a:lnTo>
                <a:lnTo>
                  <a:pt x="40309" y="60883"/>
                </a:lnTo>
                <a:lnTo>
                  <a:pt x="36068" y="62318"/>
                </a:lnTo>
                <a:lnTo>
                  <a:pt x="26936" y="62318"/>
                </a:lnTo>
                <a:lnTo>
                  <a:pt x="9232" y="40208"/>
                </a:lnTo>
                <a:lnTo>
                  <a:pt x="9232" y="30010"/>
                </a:lnTo>
                <a:lnTo>
                  <a:pt x="26555" y="7708"/>
                </a:lnTo>
                <a:lnTo>
                  <a:pt x="36271" y="7708"/>
                </a:lnTo>
                <a:lnTo>
                  <a:pt x="40017" y="8839"/>
                </a:lnTo>
                <a:lnTo>
                  <a:pt x="45986" y="13322"/>
                </a:lnTo>
                <a:lnTo>
                  <a:pt x="48272" y="16903"/>
                </a:lnTo>
                <a:lnTo>
                  <a:pt x="49834" y="21818"/>
                </a:lnTo>
                <a:lnTo>
                  <a:pt x="58648" y="19748"/>
                </a:lnTo>
                <a:lnTo>
                  <a:pt x="56832" y="13500"/>
                </a:lnTo>
                <a:lnTo>
                  <a:pt x="53619" y="8661"/>
                </a:lnTo>
                <a:lnTo>
                  <a:pt x="44386" y="1765"/>
                </a:lnTo>
                <a:lnTo>
                  <a:pt x="38696" y="38"/>
                </a:lnTo>
                <a:lnTo>
                  <a:pt x="25971" y="38"/>
                </a:lnTo>
                <a:lnTo>
                  <a:pt x="0" y="27457"/>
                </a:lnTo>
                <a:lnTo>
                  <a:pt x="0" y="40970"/>
                </a:lnTo>
                <a:lnTo>
                  <a:pt x="24511" y="69989"/>
                </a:lnTo>
                <a:lnTo>
                  <a:pt x="38836" y="69989"/>
                </a:lnTo>
                <a:lnTo>
                  <a:pt x="44792" y="68059"/>
                </a:lnTo>
                <a:lnTo>
                  <a:pt x="54546" y="60337"/>
                </a:lnTo>
                <a:lnTo>
                  <a:pt x="57924" y="54737"/>
                </a:lnTo>
                <a:lnTo>
                  <a:pt x="59804" y="47383"/>
                </a:lnTo>
                <a:close/>
              </a:path>
              <a:path w="662304" h="70485">
                <a:moveTo>
                  <a:pt x="125793" y="41973"/>
                </a:moveTo>
                <a:lnTo>
                  <a:pt x="125691" y="27927"/>
                </a:lnTo>
                <a:lnTo>
                  <a:pt x="124485" y="22288"/>
                </a:lnTo>
                <a:lnTo>
                  <a:pt x="119227" y="11620"/>
                </a:lnTo>
                <a:lnTo>
                  <a:pt x="116573" y="8750"/>
                </a:lnTo>
                <a:lnTo>
                  <a:pt x="116573" y="29552"/>
                </a:lnTo>
                <a:lnTo>
                  <a:pt x="116573" y="43764"/>
                </a:lnTo>
                <a:lnTo>
                  <a:pt x="115163" y="48094"/>
                </a:lnTo>
                <a:lnTo>
                  <a:pt x="114287" y="50596"/>
                </a:lnTo>
                <a:lnTo>
                  <a:pt x="105638" y="59982"/>
                </a:lnTo>
                <a:lnTo>
                  <a:pt x="100139" y="62318"/>
                </a:lnTo>
                <a:lnTo>
                  <a:pt x="86791" y="62318"/>
                </a:lnTo>
                <a:lnTo>
                  <a:pt x="81292" y="59982"/>
                </a:lnTo>
                <a:lnTo>
                  <a:pt x="72529" y="50596"/>
                </a:lnTo>
                <a:lnTo>
                  <a:pt x="70332" y="44183"/>
                </a:lnTo>
                <a:lnTo>
                  <a:pt x="70332" y="25844"/>
                </a:lnTo>
                <a:lnTo>
                  <a:pt x="72618" y="18580"/>
                </a:lnTo>
                <a:lnTo>
                  <a:pt x="81749" y="9867"/>
                </a:lnTo>
                <a:lnTo>
                  <a:pt x="87210" y="7708"/>
                </a:lnTo>
                <a:lnTo>
                  <a:pt x="98005" y="7708"/>
                </a:lnTo>
                <a:lnTo>
                  <a:pt x="116573" y="29552"/>
                </a:lnTo>
                <a:lnTo>
                  <a:pt x="116573" y="8750"/>
                </a:lnTo>
                <a:lnTo>
                  <a:pt x="115620" y="7708"/>
                </a:lnTo>
                <a:lnTo>
                  <a:pt x="115392" y="7454"/>
                </a:lnTo>
                <a:lnTo>
                  <a:pt x="105371" y="1485"/>
                </a:lnTo>
                <a:lnTo>
                  <a:pt x="99733" y="0"/>
                </a:lnTo>
                <a:lnTo>
                  <a:pt x="83959" y="0"/>
                </a:lnTo>
                <a:lnTo>
                  <a:pt x="61099" y="35890"/>
                </a:lnTo>
                <a:lnTo>
                  <a:pt x="61125" y="41973"/>
                </a:lnTo>
                <a:lnTo>
                  <a:pt x="87083" y="69989"/>
                </a:lnTo>
                <a:lnTo>
                  <a:pt x="99326" y="69989"/>
                </a:lnTo>
                <a:lnTo>
                  <a:pt x="104800" y="68592"/>
                </a:lnTo>
                <a:lnTo>
                  <a:pt x="114960" y="63030"/>
                </a:lnTo>
                <a:lnTo>
                  <a:pt x="115633" y="62318"/>
                </a:lnTo>
                <a:lnTo>
                  <a:pt x="118872" y="58928"/>
                </a:lnTo>
                <a:lnTo>
                  <a:pt x="124409" y="48094"/>
                </a:lnTo>
                <a:lnTo>
                  <a:pt x="125793" y="41973"/>
                </a:lnTo>
                <a:close/>
              </a:path>
              <a:path w="662304" h="70485">
                <a:moveTo>
                  <a:pt x="201599" y="1193"/>
                </a:moveTo>
                <a:lnTo>
                  <a:pt x="189560" y="1193"/>
                </a:lnTo>
                <a:lnTo>
                  <a:pt x="173355" y="48260"/>
                </a:lnTo>
                <a:lnTo>
                  <a:pt x="169760" y="59093"/>
                </a:lnTo>
                <a:lnTo>
                  <a:pt x="150533" y="1193"/>
                </a:lnTo>
                <a:lnTo>
                  <a:pt x="137045" y="1193"/>
                </a:lnTo>
                <a:lnTo>
                  <a:pt x="137045" y="68834"/>
                </a:lnTo>
                <a:lnTo>
                  <a:pt x="145681" y="68834"/>
                </a:lnTo>
                <a:lnTo>
                  <a:pt x="145681" y="11252"/>
                </a:lnTo>
                <a:lnTo>
                  <a:pt x="165239" y="68834"/>
                </a:lnTo>
                <a:lnTo>
                  <a:pt x="173304" y="68834"/>
                </a:lnTo>
                <a:lnTo>
                  <a:pt x="192963" y="12230"/>
                </a:lnTo>
                <a:lnTo>
                  <a:pt x="192963" y="68834"/>
                </a:lnTo>
                <a:lnTo>
                  <a:pt x="201599" y="68834"/>
                </a:lnTo>
                <a:lnTo>
                  <a:pt x="201599" y="1193"/>
                </a:lnTo>
                <a:close/>
              </a:path>
              <a:path w="662304" h="70485">
                <a:moveTo>
                  <a:pt x="283997" y="1193"/>
                </a:moveTo>
                <a:lnTo>
                  <a:pt x="271957" y="1193"/>
                </a:lnTo>
                <a:lnTo>
                  <a:pt x="255752" y="48260"/>
                </a:lnTo>
                <a:lnTo>
                  <a:pt x="252158" y="59093"/>
                </a:lnTo>
                <a:lnTo>
                  <a:pt x="232930" y="1193"/>
                </a:lnTo>
                <a:lnTo>
                  <a:pt x="219443" y="1193"/>
                </a:lnTo>
                <a:lnTo>
                  <a:pt x="219443" y="68834"/>
                </a:lnTo>
                <a:lnTo>
                  <a:pt x="228079" y="68834"/>
                </a:lnTo>
                <a:lnTo>
                  <a:pt x="228079" y="11252"/>
                </a:lnTo>
                <a:lnTo>
                  <a:pt x="247637" y="68834"/>
                </a:lnTo>
                <a:lnTo>
                  <a:pt x="255701" y="68834"/>
                </a:lnTo>
                <a:lnTo>
                  <a:pt x="275361" y="12230"/>
                </a:lnTo>
                <a:lnTo>
                  <a:pt x="275361" y="68834"/>
                </a:lnTo>
                <a:lnTo>
                  <a:pt x="283997" y="68834"/>
                </a:lnTo>
                <a:lnTo>
                  <a:pt x="283997" y="1193"/>
                </a:lnTo>
                <a:close/>
              </a:path>
              <a:path w="662304" h="70485">
                <a:moveTo>
                  <a:pt x="355447" y="1206"/>
                </a:moveTo>
                <a:lnTo>
                  <a:pt x="346494" y="1206"/>
                </a:lnTo>
                <a:lnTo>
                  <a:pt x="346494" y="48729"/>
                </a:lnTo>
                <a:lnTo>
                  <a:pt x="345109" y="54470"/>
                </a:lnTo>
                <a:lnTo>
                  <a:pt x="339496" y="60439"/>
                </a:lnTo>
                <a:lnTo>
                  <a:pt x="334810" y="61925"/>
                </a:lnTo>
                <a:lnTo>
                  <a:pt x="324383" y="61925"/>
                </a:lnTo>
                <a:lnTo>
                  <a:pt x="311213" y="46113"/>
                </a:lnTo>
                <a:lnTo>
                  <a:pt x="311213" y="1206"/>
                </a:lnTo>
                <a:lnTo>
                  <a:pt x="302260" y="1206"/>
                </a:lnTo>
                <a:lnTo>
                  <a:pt x="302260" y="47459"/>
                </a:lnTo>
                <a:lnTo>
                  <a:pt x="303110" y="53111"/>
                </a:lnTo>
                <a:lnTo>
                  <a:pt x="306552" y="61379"/>
                </a:lnTo>
                <a:lnTo>
                  <a:pt x="309435" y="64541"/>
                </a:lnTo>
                <a:lnTo>
                  <a:pt x="317500" y="68910"/>
                </a:lnTo>
                <a:lnTo>
                  <a:pt x="322681" y="70002"/>
                </a:lnTo>
                <a:lnTo>
                  <a:pt x="335534" y="70002"/>
                </a:lnTo>
                <a:lnTo>
                  <a:pt x="355447" y="47078"/>
                </a:lnTo>
                <a:lnTo>
                  <a:pt x="355447" y="1206"/>
                </a:lnTo>
                <a:close/>
              </a:path>
              <a:path w="662304" h="70485">
                <a:moveTo>
                  <a:pt x="419671" y="1193"/>
                </a:moveTo>
                <a:lnTo>
                  <a:pt x="411099" y="1193"/>
                </a:lnTo>
                <a:lnTo>
                  <a:pt x="411099" y="54292"/>
                </a:lnTo>
                <a:lnTo>
                  <a:pt x="375577" y="1193"/>
                </a:lnTo>
                <a:lnTo>
                  <a:pt x="366382" y="1193"/>
                </a:lnTo>
                <a:lnTo>
                  <a:pt x="366382" y="68834"/>
                </a:lnTo>
                <a:lnTo>
                  <a:pt x="374967" y="68834"/>
                </a:lnTo>
                <a:lnTo>
                  <a:pt x="374967" y="15684"/>
                </a:lnTo>
                <a:lnTo>
                  <a:pt x="410502" y="68834"/>
                </a:lnTo>
                <a:lnTo>
                  <a:pt x="419671" y="68834"/>
                </a:lnTo>
                <a:lnTo>
                  <a:pt x="419671" y="1193"/>
                </a:lnTo>
                <a:close/>
              </a:path>
              <a:path w="662304" h="70485">
                <a:moveTo>
                  <a:pt x="447154" y="1206"/>
                </a:moveTo>
                <a:lnTo>
                  <a:pt x="438226" y="1206"/>
                </a:lnTo>
                <a:lnTo>
                  <a:pt x="438226" y="68834"/>
                </a:lnTo>
                <a:lnTo>
                  <a:pt x="447154" y="68834"/>
                </a:lnTo>
                <a:lnTo>
                  <a:pt x="447154" y="1206"/>
                </a:lnTo>
                <a:close/>
              </a:path>
              <a:path w="662304" h="70485">
                <a:moveTo>
                  <a:pt x="509689" y="1193"/>
                </a:moveTo>
                <a:lnTo>
                  <a:pt x="456082" y="1193"/>
                </a:lnTo>
                <a:lnTo>
                  <a:pt x="456082" y="9182"/>
                </a:lnTo>
                <a:lnTo>
                  <a:pt x="478358" y="9182"/>
                </a:lnTo>
                <a:lnTo>
                  <a:pt x="478358" y="68834"/>
                </a:lnTo>
                <a:lnTo>
                  <a:pt x="487311" y="68834"/>
                </a:lnTo>
                <a:lnTo>
                  <a:pt x="487311" y="9182"/>
                </a:lnTo>
                <a:lnTo>
                  <a:pt x="509689" y="9182"/>
                </a:lnTo>
                <a:lnTo>
                  <a:pt x="509689" y="1193"/>
                </a:lnTo>
                <a:close/>
              </a:path>
              <a:path w="662304" h="70485">
                <a:moveTo>
                  <a:pt x="529704" y="1206"/>
                </a:moveTo>
                <a:lnTo>
                  <a:pt x="520776" y="1206"/>
                </a:lnTo>
                <a:lnTo>
                  <a:pt x="520776" y="68834"/>
                </a:lnTo>
                <a:lnTo>
                  <a:pt x="529704" y="68834"/>
                </a:lnTo>
                <a:lnTo>
                  <a:pt x="529704" y="1206"/>
                </a:lnTo>
                <a:close/>
              </a:path>
              <a:path w="662304" h="70485">
                <a:moveTo>
                  <a:pt x="594360" y="60845"/>
                </a:moveTo>
                <a:lnTo>
                  <a:pt x="552831" y="60845"/>
                </a:lnTo>
                <a:lnTo>
                  <a:pt x="552831" y="37833"/>
                </a:lnTo>
                <a:lnTo>
                  <a:pt x="590245" y="37833"/>
                </a:lnTo>
                <a:lnTo>
                  <a:pt x="590245" y="29895"/>
                </a:lnTo>
                <a:lnTo>
                  <a:pt x="552831" y="29895"/>
                </a:lnTo>
                <a:lnTo>
                  <a:pt x="552831" y="9182"/>
                </a:lnTo>
                <a:lnTo>
                  <a:pt x="592797" y="9182"/>
                </a:lnTo>
                <a:lnTo>
                  <a:pt x="592797" y="1193"/>
                </a:lnTo>
                <a:lnTo>
                  <a:pt x="543890" y="1193"/>
                </a:lnTo>
                <a:lnTo>
                  <a:pt x="543890" y="68834"/>
                </a:lnTo>
                <a:lnTo>
                  <a:pt x="594360" y="68834"/>
                </a:lnTo>
                <a:lnTo>
                  <a:pt x="594360" y="60845"/>
                </a:lnTo>
                <a:close/>
              </a:path>
              <a:path w="662304" h="70485">
                <a:moveTo>
                  <a:pt x="661771" y="46101"/>
                </a:moveTo>
                <a:lnTo>
                  <a:pt x="628002" y="27266"/>
                </a:lnTo>
                <a:lnTo>
                  <a:pt x="623506" y="25654"/>
                </a:lnTo>
                <a:lnTo>
                  <a:pt x="620026" y="22504"/>
                </a:lnTo>
                <a:lnTo>
                  <a:pt x="619150" y="20510"/>
                </a:lnTo>
                <a:lnTo>
                  <a:pt x="619150" y="15278"/>
                </a:lnTo>
                <a:lnTo>
                  <a:pt x="620382" y="12903"/>
                </a:lnTo>
                <a:lnTo>
                  <a:pt x="625335" y="8928"/>
                </a:lnTo>
                <a:lnTo>
                  <a:pt x="629285" y="7937"/>
                </a:lnTo>
                <a:lnTo>
                  <a:pt x="639902" y="7937"/>
                </a:lnTo>
                <a:lnTo>
                  <a:pt x="643826" y="9029"/>
                </a:lnTo>
                <a:lnTo>
                  <a:pt x="649147" y="13398"/>
                </a:lnTo>
                <a:lnTo>
                  <a:pt x="650709" y="16624"/>
                </a:lnTo>
                <a:lnTo>
                  <a:pt x="651167" y="20904"/>
                </a:lnTo>
                <a:lnTo>
                  <a:pt x="659752" y="20256"/>
                </a:lnTo>
                <a:lnTo>
                  <a:pt x="639343" y="38"/>
                </a:lnTo>
                <a:lnTo>
                  <a:pt x="629780" y="38"/>
                </a:lnTo>
                <a:lnTo>
                  <a:pt x="610527" y="15265"/>
                </a:lnTo>
                <a:lnTo>
                  <a:pt x="610527" y="21793"/>
                </a:lnTo>
                <a:lnTo>
                  <a:pt x="639394" y="39116"/>
                </a:lnTo>
                <a:lnTo>
                  <a:pt x="643407" y="40208"/>
                </a:lnTo>
                <a:lnTo>
                  <a:pt x="648042" y="41998"/>
                </a:lnTo>
                <a:lnTo>
                  <a:pt x="650074" y="43319"/>
                </a:lnTo>
                <a:lnTo>
                  <a:pt x="652538" y="46494"/>
                </a:lnTo>
                <a:lnTo>
                  <a:pt x="653161" y="48348"/>
                </a:lnTo>
                <a:lnTo>
                  <a:pt x="653161" y="52565"/>
                </a:lnTo>
                <a:lnTo>
                  <a:pt x="639775" y="61963"/>
                </a:lnTo>
                <a:lnTo>
                  <a:pt x="632523" y="61963"/>
                </a:lnTo>
                <a:lnTo>
                  <a:pt x="616381" y="46355"/>
                </a:lnTo>
                <a:lnTo>
                  <a:pt x="607936" y="47104"/>
                </a:lnTo>
                <a:lnTo>
                  <a:pt x="630656" y="69989"/>
                </a:lnTo>
                <a:lnTo>
                  <a:pt x="641604" y="69989"/>
                </a:lnTo>
                <a:lnTo>
                  <a:pt x="661771" y="53327"/>
                </a:lnTo>
                <a:lnTo>
                  <a:pt x="661771" y="46101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6" name="object 10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1494375" y="6472890"/>
            <a:ext cx="90246" cy="646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401" y="431037"/>
            <a:ext cx="1042669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25" b="1">
                <a:solidFill>
                  <a:srgbClr val="0F89C6"/>
                </a:solidFill>
                <a:latin typeface="Arial"/>
                <a:cs typeface="Arial"/>
              </a:rPr>
              <a:t>SERVICE</a:t>
            </a:r>
            <a:r>
              <a:rPr dirty="0" sz="900" spc="-3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0F89C6"/>
                </a:solidFill>
                <a:latin typeface="Arial"/>
                <a:cs typeface="Arial"/>
              </a:rPr>
              <a:t>SECTION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7649" y="931584"/>
            <a:ext cx="6282055" cy="2940685"/>
          </a:xfrm>
          <a:prstGeom prst="rect">
            <a:avLst/>
          </a:prstGeom>
        </p:spPr>
        <p:txBody>
          <a:bodyPr wrap="square" lIns="0" tIns="142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dirty="0" sz="8600" spc="-204" b="1">
                <a:solidFill>
                  <a:srgbClr val="F47C2B"/>
                </a:solidFill>
                <a:latin typeface="Arial"/>
                <a:cs typeface="Arial"/>
              </a:rPr>
              <a:t>0</a:t>
            </a:r>
            <a:r>
              <a:rPr dirty="0" sz="8600" spc="-1560" b="1">
                <a:solidFill>
                  <a:srgbClr val="F47C2B"/>
                </a:solidFill>
                <a:latin typeface="Arial"/>
                <a:cs typeface="Arial"/>
              </a:rPr>
              <a:t>1</a:t>
            </a:r>
            <a:r>
              <a:rPr dirty="0" sz="8600" spc="-50" b="1">
                <a:solidFill>
                  <a:srgbClr val="F47C2B"/>
                </a:solidFill>
                <a:latin typeface="Arial"/>
                <a:cs typeface="Arial"/>
              </a:rPr>
              <a:t>.</a:t>
            </a:r>
            <a:endParaRPr sz="8600">
              <a:latin typeface="Arial"/>
              <a:cs typeface="Arial"/>
            </a:endParaRPr>
          </a:p>
          <a:p>
            <a:pPr marL="104139">
              <a:lnSpc>
                <a:spcPct val="100000"/>
              </a:lnSpc>
              <a:spcBef>
                <a:spcPts val="450"/>
              </a:spcBef>
            </a:pPr>
            <a:r>
              <a:rPr dirty="0" sz="3800" spc="-90" b="1">
                <a:solidFill>
                  <a:srgbClr val="063B5A"/>
                </a:solidFill>
                <a:latin typeface="Arial"/>
                <a:cs typeface="Arial"/>
              </a:rPr>
              <a:t>Premium</a:t>
            </a:r>
            <a:r>
              <a:rPr dirty="0" sz="3800" spc="-204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3800" spc="-55" b="1">
                <a:solidFill>
                  <a:srgbClr val="063B5A"/>
                </a:solidFill>
                <a:latin typeface="Arial"/>
                <a:cs typeface="Arial"/>
              </a:rPr>
              <a:t>Media</a:t>
            </a:r>
            <a:r>
              <a:rPr dirty="0" sz="3800" spc="-180" b="1">
                <a:solidFill>
                  <a:srgbClr val="063B5A"/>
                </a:solidFill>
                <a:latin typeface="Arial"/>
                <a:cs typeface="Arial"/>
              </a:rPr>
              <a:t> </a:t>
            </a:r>
            <a:r>
              <a:rPr dirty="0" sz="3800" spc="-10" b="1">
                <a:solidFill>
                  <a:srgbClr val="063B5A"/>
                </a:solidFill>
                <a:latin typeface="Arial"/>
                <a:cs typeface="Arial"/>
              </a:rPr>
              <a:t>Network</a:t>
            </a:r>
            <a:endParaRPr sz="38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2275"/>
              </a:spcBef>
            </a:pP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Publisher-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first</a:t>
            </a:r>
            <a:r>
              <a:rPr dirty="0" sz="1800" spc="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plans</a:t>
            </a:r>
            <a:r>
              <a:rPr dirty="0" sz="1800" spc="-13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that</a:t>
            </a:r>
            <a:r>
              <a:rPr dirty="0" sz="1800" spc="9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place</a:t>
            </a:r>
            <a:r>
              <a:rPr dirty="0" sz="1800" spc="-9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your</a:t>
            </a:r>
            <a:r>
              <a:rPr dirty="0" sz="1800" spc="7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brand</a:t>
            </a:r>
            <a:r>
              <a:rPr dirty="0" sz="1800" spc="4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36575"/>
                </a:solidFill>
                <a:latin typeface="Arial"/>
                <a:cs typeface="Arial"/>
              </a:rPr>
              <a:t>in</a:t>
            </a:r>
            <a:r>
              <a:rPr dirty="0" sz="1800" spc="20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36575"/>
                </a:solidFill>
                <a:latin typeface="Arial"/>
                <a:cs typeface="Arial"/>
              </a:rPr>
              <a:t>relevant,</a:t>
            </a:r>
            <a:r>
              <a:rPr dirty="0" sz="1800" spc="-65">
                <a:solidFill>
                  <a:srgbClr val="536575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trusted</a:t>
            </a:r>
            <a:endParaRPr sz="18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solidFill>
                  <a:srgbClr val="536575"/>
                </a:solidFill>
                <a:latin typeface="Arial"/>
                <a:cs typeface="Arial"/>
              </a:rPr>
              <a:t>environments.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19" y="630961"/>
            <a:ext cx="2331720" cy="2487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37419" y="5249036"/>
            <a:ext cx="20859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0F89C6"/>
                </a:solidFill>
                <a:latin typeface="Arial"/>
                <a:cs typeface="Arial"/>
              </a:rPr>
              <a:t>PREMIUM</a:t>
            </a:r>
            <a:r>
              <a:rPr dirty="0" sz="1200" spc="-45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0F89C6"/>
                </a:solidFill>
                <a:latin typeface="Arial"/>
                <a:cs typeface="Arial"/>
              </a:rPr>
              <a:t>MEDIA</a:t>
            </a:r>
            <a:r>
              <a:rPr dirty="0" sz="1200" spc="-80" b="1">
                <a:solidFill>
                  <a:srgbClr val="0F89C6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0F89C6"/>
                </a:solidFill>
                <a:latin typeface="Arial"/>
                <a:cs typeface="Arial"/>
              </a:rPr>
              <a:t>NETWORK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640823" y="4611623"/>
            <a:ext cx="972819" cy="972819"/>
            <a:chOff x="9640823" y="4611623"/>
            <a:chExt cx="972819" cy="972819"/>
          </a:xfrm>
        </p:grpSpPr>
        <p:sp>
          <p:nvSpPr>
            <p:cNvPr id="6" name="object 6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8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1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8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0" y="480059"/>
                  </a:moveTo>
                  <a:lnTo>
                    <a:pt x="2477" y="430969"/>
                  </a:lnTo>
                  <a:lnTo>
                    <a:pt x="9751" y="383297"/>
                  </a:lnTo>
                  <a:lnTo>
                    <a:pt x="21578" y="337287"/>
                  </a:lnTo>
                  <a:lnTo>
                    <a:pt x="37719" y="293179"/>
                  </a:lnTo>
                  <a:lnTo>
                    <a:pt x="57931" y="251214"/>
                  </a:lnTo>
                  <a:lnTo>
                    <a:pt x="81974" y="211633"/>
                  </a:lnTo>
                  <a:lnTo>
                    <a:pt x="109607" y="174678"/>
                  </a:lnTo>
                  <a:lnTo>
                    <a:pt x="140589" y="140588"/>
                  </a:lnTo>
                  <a:lnTo>
                    <a:pt x="174678" y="109607"/>
                  </a:lnTo>
                  <a:lnTo>
                    <a:pt x="211633" y="81974"/>
                  </a:lnTo>
                  <a:lnTo>
                    <a:pt x="251214" y="57931"/>
                  </a:lnTo>
                  <a:lnTo>
                    <a:pt x="293179" y="37718"/>
                  </a:lnTo>
                  <a:lnTo>
                    <a:pt x="337287" y="21578"/>
                  </a:lnTo>
                  <a:lnTo>
                    <a:pt x="383297" y="9751"/>
                  </a:lnTo>
                  <a:lnTo>
                    <a:pt x="430969" y="2477"/>
                  </a:lnTo>
                  <a:lnTo>
                    <a:pt x="480059" y="0"/>
                  </a:lnTo>
                  <a:lnTo>
                    <a:pt x="529150" y="2477"/>
                  </a:lnTo>
                  <a:lnTo>
                    <a:pt x="576822" y="9751"/>
                  </a:lnTo>
                  <a:lnTo>
                    <a:pt x="622832" y="21578"/>
                  </a:lnTo>
                  <a:lnTo>
                    <a:pt x="666940" y="37718"/>
                  </a:lnTo>
                  <a:lnTo>
                    <a:pt x="708905" y="57931"/>
                  </a:lnTo>
                  <a:lnTo>
                    <a:pt x="748486" y="81974"/>
                  </a:lnTo>
                  <a:lnTo>
                    <a:pt x="785441" y="109607"/>
                  </a:lnTo>
                  <a:lnTo>
                    <a:pt x="819531" y="140588"/>
                  </a:lnTo>
                  <a:lnTo>
                    <a:pt x="850512" y="174678"/>
                  </a:lnTo>
                  <a:lnTo>
                    <a:pt x="878145" y="211633"/>
                  </a:lnTo>
                  <a:lnTo>
                    <a:pt x="902188" y="251214"/>
                  </a:lnTo>
                  <a:lnTo>
                    <a:pt x="922401" y="293179"/>
                  </a:lnTo>
                  <a:lnTo>
                    <a:pt x="938541" y="337287"/>
                  </a:lnTo>
                  <a:lnTo>
                    <a:pt x="950368" y="383297"/>
                  </a:lnTo>
                  <a:lnTo>
                    <a:pt x="957642" y="430969"/>
                  </a:lnTo>
                  <a:lnTo>
                    <a:pt x="960119" y="480059"/>
                  </a:lnTo>
                  <a:lnTo>
                    <a:pt x="957642" y="529150"/>
                  </a:lnTo>
                  <a:lnTo>
                    <a:pt x="950368" y="576822"/>
                  </a:lnTo>
                  <a:lnTo>
                    <a:pt x="938541" y="622832"/>
                  </a:lnTo>
                  <a:lnTo>
                    <a:pt x="922401" y="666940"/>
                  </a:lnTo>
                  <a:lnTo>
                    <a:pt x="902188" y="708905"/>
                  </a:lnTo>
                  <a:lnTo>
                    <a:pt x="878145" y="748486"/>
                  </a:lnTo>
                  <a:lnTo>
                    <a:pt x="850512" y="785441"/>
                  </a:lnTo>
                  <a:lnTo>
                    <a:pt x="819531" y="819530"/>
                  </a:lnTo>
                  <a:lnTo>
                    <a:pt x="785441" y="850512"/>
                  </a:lnTo>
                  <a:lnTo>
                    <a:pt x="748486" y="878145"/>
                  </a:lnTo>
                  <a:lnTo>
                    <a:pt x="708905" y="902188"/>
                  </a:lnTo>
                  <a:lnTo>
                    <a:pt x="666940" y="922401"/>
                  </a:lnTo>
                  <a:lnTo>
                    <a:pt x="622832" y="938541"/>
                  </a:lnTo>
                  <a:lnTo>
                    <a:pt x="576822" y="950368"/>
                  </a:lnTo>
                  <a:lnTo>
                    <a:pt x="529150" y="957642"/>
                  </a:lnTo>
                  <a:lnTo>
                    <a:pt x="480059" y="960119"/>
                  </a:lnTo>
                  <a:lnTo>
                    <a:pt x="430969" y="957642"/>
                  </a:lnTo>
                  <a:lnTo>
                    <a:pt x="383297" y="950368"/>
                  </a:lnTo>
                  <a:lnTo>
                    <a:pt x="337287" y="938541"/>
                  </a:lnTo>
                  <a:lnTo>
                    <a:pt x="293179" y="922400"/>
                  </a:lnTo>
                  <a:lnTo>
                    <a:pt x="251214" y="902188"/>
                  </a:lnTo>
                  <a:lnTo>
                    <a:pt x="211633" y="878145"/>
                  </a:lnTo>
                  <a:lnTo>
                    <a:pt x="174678" y="850512"/>
                  </a:lnTo>
                  <a:lnTo>
                    <a:pt x="140588" y="819530"/>
                  </a:lnTo>
                  <a:lnTo>
                    <a:pt x="109607" y="785441"/>
                  </a:lnTo>
                  <a:lnTo>
                    <a:pt x="81974" y="748486"/>
                  </a:lnTo>
                  <a:lnTo>
                    <a:pt x="57931" y="708905"/>
                  </a:lnTo>
                  <a:lnTo>
                    <a:pt x="37718" y="666940"/>
                  </a:lnTo>
                  <a:lnTo>
                    <a:pt x="21578" y="622832"/>
                  </a:lnTo>
                  <a:lnTo>
                    <a:pt x="9751" y="576822"/>
                  </a:lnTo>
                  <a:lnTo>
                    <a:pt x="2477" y="529150"/>
                  </a:lnTo>
                  <a:lnTo>
                    <a:pt x="0" y="48005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8580" y="4849380"/>
              <a:ext cx="496811" cy="496811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9397" y="6469036"/>
            <a:ext cx="876935" cy="66040"/>
          </a:xfrm>
          <a:custGeom>
            <a:avLst/>
            <a:gdLst/>
            <a:ahLst/>
            <a:cxnLst/>
            <a:rect l="l" t="t" r="r" b="b"/>
            <a:pathLst>
              <a:path w="876935" h="66040">
                <a:moveTo>
                  <a:pt x="30289" y="1079"/>
                </a:moveTo>
                <a:lnTo>
                  <a:pt x="0" y="1079"/>
                </a:lnTo>
                <a:lnTo>
                  <a:pt x="0" y="64350"/>
                </a:lnTo>
                <a:lnTo>
                  <a:pt x="27347" y="64350"/>
                </a:lnTo>
                <a:lnTo>
                  <a:pt x="34810" y="64147"/>
                </a:lnTo>
                <a:lnTo>
                  <a:pt x="51339" y="53695"/>
                </a:lnTo>
                <a:lnTo>
                  <a:pt x="12776" y="53695"/>
                </a:lnTo>
                <a:lnTo>
                  <a:pt x="12776" y="36766"/>
                </a:lnTo>
                <a:lnTo>
                  <a:pt x="50109" y="36766"/>
                </a:lnTo>
                <a:lnTo>
                  <a:pt x="47815" y="33769"/>
                </a:lnTo>
                <a:lnTo>
                  <a:pt x="44856" y="31851"/>
                </a:lnTo>
                <a:lnTo>
                  <a:pt x="40995" y="30734"/>
                </a:lnTo>
                <a:lnTo>
                  <a:pt x="43738" y="29489"/>
                </a:lnTo>
                <a:lnTo>
                  <a:pt x="45897" y="27635"/>
                </a:lnTo>
                <a:lnTo>
                  <a:pt x="46796" y="26238"/>
                </a:lnTo>
                <a:lnTo>
                  <a:pt x="12776" y="26238"/>
                </a:lnTo>
                <a:lnTo>
                  <a:pt x="12776" y="11798"/>
                </a:lnTo>
                <a:lnTo>
                  <a:pt x="49237" y="11798"/>
                </a:lnTo>
                <a:lnTo>
                  <a:pt x="46647" y="7404"/>
                </a:lnTo>
                <a:lnTo>
                  <a:pt x="45034" y="5638"/>
                </a:lnTo>
                <a:lnTo>
                  <a:pt x="41148" y="2984"/>
                </a:lnTo>
                <a:lnTo>
                  <a:pt x="38950" y="2120"/>
                </a:lnTo>
                <a:lnTo>
                  <a:pt x="34023" y="1282"/>
                </a:lnTo>
                <a:lnTo>
                  <a:pt x="30289" y="1079"/>
                </a:lnTo>
                <a:close/>
              </a:path>
              <a:path w="876935" h="66040">
                <a:moveTo>
                  <a:pt x="50109" y="36766"/>
                </a:moveTo>
                <a:lnTo>
                  <a:pt x="28905" y="36766"/>
                </a:lnTo>
                <a:lnTo>
                  <a:pt x="32677" y="37071"/>
                </a:lnTo>
                <a:lnTo>
                  <a:pt x="36156" y="38277"/>
                </a:lnTo>
                <a:lnTo>
                  <a:pt x="37490" y="39243"/>
                </a:lnTo>
                <a:lnTo>
                  <a:pt x="39331" y="41897"/>
                </a:lnTo>
                <a:lnTo>
                  <a:pt x="39789" y="43510"/>
                </a:lnTo>
                <a:lnTo>
                  <a:pt x="39789" y="47650"/>
                </a:lnTo>
                <a:lnTo>
                  <a:pt x="39192" y="49441"/>
                </a:lnTo>
                <a:lnTo>
                  <a:pt x="36804" y="52120"/>
                </a:lnTo>
                <a:lnTo>
                  <a:pt x="35255" y="52959"/>
                </a:lnTo>
                <a:lnTo>
                  <a:pt x="33362" y="53301"/>
                </a:lnTo>
                <a:lnTo>
                  <a:pt x="32118" y="53555"/>
                </a:lnTo>
                <a:lnTo>
                  <a:pt x="29197" y="53695"/>
                </a:lnTo>
                <a:lnTo>
                  <a:pt x="51339" y="53695"/>
                </a:lnTo>
                <a:lnTo>
                  <a:pt x="52324" y="51689"/>
                </a:lnTo>
                <a:lnTo>
                  <a:pt x="52997" y="48882"/>
                </a:lnTo>
                <a:lnTo>
                  <a:pt x="52997" y="42354"/>
                </a:lnTo>
                <a:lnTo>
                  <a:pt x="51976" y="39243"/>
                </a:lnTo>
                <a:lnTo>
                  <a:pt x="51265" y="38277"/>
                </a:lnTo>
                <a:lnTo>
                  <a:pt x="50109" y="36766"/>
                </a:lnTo>
                <a:close/>
              </a:path>
              <a:path w="876935" h="66040">
                <a:moveTo>
                  <a:pt x="49237" y="11798"/>
                </a:moveTo>
                <a:lnTo>
                  <a:pt x="30753" y="11798"/>
                </a:lnTo>
                <a:lnTo>
                  <a:pt x="33159" y="12077"/>
                </a:lnTo>
                <a:lnTo>
                  <a:pt x="34759" y="12827"/>
                </a:lnTo>
                <a:lnTo>
                  <a:pt x="36918" y="15265"/>
                </a:lnTo>
                <a:lnTo>
                  <a:pt x="37465" y="16865"/>
                </a:lnTo>
                <a:lnTo>
                  <a:pt x="37465" y="20853"/>
                </a:lnTo>
                <a:lnTo>
                  <a:pt x="36830" y="22504"/>
                </a:lnTo>
                <a:lnTo>
                  <a:pt x="34328" y="25006"/>
                </a:lnTo>
                <a:lnTo>
                  <a:pt x="32613" y="25768"/>
                </a:lnTo>
                <a:lnTo>
                  <a:pt x="28566" y="26238"/>
                </a:lnTo>
                <a:lnTo>
                  <a:pt x="46796" y="26238"/>
                </a:lnTo>
                <a:lnTo>
                  <a:pt x="49085" y="22682"/>
                </a:lnTo>
                <a:lnTo>
                  <a:pt x="49885" y="19964"/>
                </a:lnTo>
                <a:lnTo>
                  <a:pt x="49885" y="14274"/>
                </a:lnTo>
                <a:lnTo>
                  <a:pt x="49310" y="12077"/>
                </a:lnTo>
                <a:lnTo>
                  <a:pt x="49237" y="11798"/>
                </a:lnTo>
                <a:close/>
              </a:path>
              <a:path w="876935" h="66040">
                <a:moveTo>
                  <a:pt x="74028" y="1600"/>
                </a:moveTo>
                <a:lnTo>
                  <a:pt x="61264" y="1600"/>
                </a:lnTo>
                <a:lnTo>
                  <a:pt x="61264" y="64350"/>
                </a:lnTo>
                <a:lnTo>
                  <a:pt x="105803" y="64350"/>
                </a:lnTo>
                <a:lnTo>
                  <a:pt x="105803" y="53695"/>
                </a:lnTo>
                <a:lnTo>
                  <a:pt x="74028" y="53695"/>
                </a:lnTo>
                <a:lnTo>
                  <a:pt x="74028" y="1600"/>
                </a:lnTo>
                <a:close/>
              </a:path>
              <a:path w="876935" h="66040">
                <a:moveTo>
                  <a:pt x="119329" y="1079"/>
                </a:moveTo>
                <a:lnTo>
                  <a:pt x="106553" y="1079"/>
                </a:lnTo>
                <a:lnTo>
                  <a:pt x="106553" y="41910"/>
                </a:lnTo>
                <a:lnTo>
                  <a:pt x="122020" y="64782"/>
                </a:lnTo>
                <a:lnTo>
                  <a:pt x="122240" y="64782"/>
                </a:lnTo>
                <a:lnTo>
                  <a:pt x="126492" y="65430"/>
                </a:lnTo>
                <a:lnTo>
                  <a:pt x="137541" y="65430"/>
                </a:lnTo>
                <a:lnTo>
                  <a:pt x="141592" y="64782"/>
                </a:lnTo>
                <a:lnTo>
                  <a:pt x="147802" y="62230"/>
                </a:lnTo>
                <a:lnTo>
                  <a:pt x="150291" y="60502"/>
                </a:lnTo>
                <a:lnTo>
                  <a:pt x="154000" y="56197"/>
                </a:lnTo>
                <a:lnTo>
                  <a:pt x="154808" y="54508"/>
                </a:lnTo>
                <a:lnTo>
                  <a:pt x="128574" y="54508"/>
                </a:lnTo>
                <a:lnTo>
                  <a:pt x="125937" y="53771"/>
                </a:lnTo>
                <a:lnTo>
                  <a:pt x="119377" y="41910"/>
                </a:lnTo>
                <a:lnTo>
                  <a:pt x="119329" y="1079"/>
                </a:lnTo>
                <a:close/>
              </a:path>
              <a:path w="876935" h="66040">
                <a:moveTo>
                  <a:pt x="156997" y="1079"/>
                </a:moveTo>
                <a:lnTo>
                  <a:pt x="144221" y="1079"/>
                </a:lnTo>
                <a:lnTo>
                  <a:pt x="144180" y="41910"/>
                </a:lnTo>
                <a:lnTo>
                  <a:pt x="144061" y="44310"/>
                </a:lnTo>
                <a:lnTo>
                  <a:pt x="144043" y="44665"/>
                </a:lnTo>
                <a:lnTo>
                  <a:pt x="143375" y="48514"/>
                </a:lnTo>
                <a:lnTo>
                  <a:pt x="143294" y="48983"/>
                </a:lnTo>
                <a:lnTo>
                  <a:pt x="142189" y="50800"/>
                </a:lnTo>
                <a:lnTo>
                  <a:pt x="138506" y="53771"/>
                </a:lnTo>
                <a:lnTo>
                  <a:pt x="135763" y="54508"/>
                </a:lnTo>
                <a:lnTo>
                  <a:pt x="154808" y="54508"/>
                </a:lnTo>
                <a:lnTo>
                  <a:pt x="155160" y="53771"/>
                </a:lnTo>
                <a:lnTo>
                  <a:pt x="155270" y="53543"/>
                </a:lnTo>
                <a:lnTo>
                  <a:pt x="156654" y="47269"/>
                </a:lnTo>
                <a:lnTo>
                  <a:pt x="156997" y="41910"/>
                </a:lnTo>
                <a:lnTo>
                  <a:pt x="156997" y="1079"/>
                </a:lnTo>
                <a:close/>
              </a:path>
              <a:path w="876935" h="66040">
                <a:moveTo>
                  <a:pt x="220599" y="1079"/>
                </a:moveTo>
                <a:lnTo>
                  <a:pt x="173685" y="1079"/>
                </a:lnTo>
                <a:lnTo>
                  <a:pt x="173685" y="64350"/>
                </a:lnTo>
                <a:lnTo>
                  <a:pt x="221818" y="64350"/>
                </a:lnTo>
                <a:lnTo>
                  <a:pt x="221818" y="53695"/>
                </a:lnTo>
                <a:lnTo>
                  <a:pt x="186461" y="53695"/>
                </a:lnTo>
                <a:lnTo>
                  <a:pt x="186461" y="36474"/>
                </a:lnTo>
                <a:lnTo>
                  <a:pt x="218236" y="36474"/>
                </a:lnTo>
                <a:lnTo>
                  <a:pt x="218236" y="25806"/>
                </a:lnTo>
                <a:lnTo>
                  <a:pt x="186461" y="25806"/>
                </a:lnTo>
                <a:lnTo>
                  <a:pt x="186461" y="11785"/>
                </a:lnTo>
                <a:lnTo>
                  <a:pt x="220599" y="11785"/>
                </a:lnTo>
                <a:lnTo>
                  <a:pt x="220599" y="1079"/>
                </a:lnTo>
                <a:close/>
              </a:path>
              <a:path w="876935" h="66040">
                <a:moveTo>
                  <a:pt x="272084" y="1079"/>
                </a:moveTo>
                <a:lnTo>
                  <a:pt x="259003" y="1079"/>
                </a:lnTo>
                <a:lnTo>
                  <a:pt x="274104" y="64350"/>
                </a:lnTo>
                <a:lnTo>
                  <a:pt x="287959" y="64350"/>
                </a:lnTo>
                <a:lnTo>
                  <a:pt x="293219" y="44538"/>
                </a:lnTo>
                <a:lnTo>
                  <a:pt x="281622" y="44538"/>
                </a:lnTo>
                <a:lnTo>
                  <a:pt x="272084" y="1079"/>
                </a:lnTo>
                <a:close/>
              </a:path>
              <a:path w="876935" h="66040">
                <a:moveTo>
                  <a:pt x="312386" y="17043"/>
                </a:moveTo>
                <a:lnTo>
                  <a:pt x="300520" y="17043"/>
                </a:lnTo>
                <a:lnTo>
                  <a:pt x="313118" y="64350"/>
                </a:lnTo>
                <a:lnTo>
                  <a:pt x="326682" y="64350"/>
                </a:lnTo>
                <a:lnTo>
                  <a:pt x="331311" y="45275"/>
                </a:lnTo>
                <a:lnTo>
                  <a:pt x="319468" y="45275"/>
                </a:lnTo>
                <a:lnTo>
                  <a:pt x="312386" y="17043"/>
                </a:lnTo>
                <a:close/>
              </a:path>
              <a:path w="876935" h="66040">
                <a:moveTo>
                  <a:pt x="379145" y="1079"/>
                </a:moveTo>
                <a:lnTo>
                  <a:pt x="365645" y="1079"/>
                </a:lnTo>
                <a:lnTo>
                  <a:pt x="340995" y="64350"/>
                </a:lnTo>
                <a:lnTo>
                  <a:pt x="354545" y="64350"/>
                </a:lnTo>
                <a:lnTo>
                  <a:pt x="359765" y="49974"/>
                </a:lnTo>
                <a:lnTo>
                  <a:pt x="398725" y="49974"/>
                </a:lnTo>
                <a:lnTo>
                  <a:pt x="394458" y="39319"/>
                </a:lnTo>
                <a:lnTo>
                  <a:pt x="363702" y="39319"/>
                </a:lnTo>
                <a:lnTo>
                  <a:pt x="372237" y="15836"/>
                </a:lnTo>
                <a:lnTo>
                  <a:pt x="385055" y="15836"/>
                </a:lnTo>
                <a:lnTo>
                  <a:pt x="379145" y="1079"/>
                </a:lnTo>
                <a:close/>
              </a:path>
              <a:path w="876935" h="66040">
                <a:moveTo>
                  <a:pt x="398725" y="49974"/>
                </a:moveTo>
                <a:lnTo>
                  <a:pt x="385064" y="49974"/>
                </a:lnTo>
                <a:lnTo>
                  <a:pt x="390588" y="64350"/>
                </a:lnTo>
                <a:lnTo>
                  <a:pt x="404482" y="64350"/>
                </a:lnTo>
                <a:lnTo>
                  <a:pt x="398725" y="49974"/>
                </a:lnTo>
                <a:close/>
              </a:path>
              <a:path w="876935" h="66040">
                <a:moveTo>
                  <a:pt x="415759" y="1079"/>
                </a:moveTo>
                <a:lnTo>
                  <a:pt x="401916" y="1079"/>
                </a:lnTo>
                <a:lnTo>
                  <a:pt x="424522" y="64350"/>
                </a:lnTo>
                <a:lnTo>
                  <a:pt x="438162" y="64350"/>
                </a:lnTo>
                <a:lnTo>
                  <a:pt x="444052" y="47904"/>
                </a:lnTo>
                <a:lnTo>
                  <a:pt x="431774" y="47904"/>
                </a:lnTo>
                <a:lnTo>
                  <a:pt x="415759" y="1079"/>
                </a:lnTo>
                <a:close/>
              </a:path>
              <a:path w="876935" h="66040">
                <a:moveTo>
                  <a:pt x="460819" y="1079"/>
                </a:moveTo>
                <a:lnTo>
                  <a:pt x="447268" y="1079"/>
                </a:lnTo>
                <a:lnTo>
                  <a:pt x="431774" y="47904"/>
                </a:lnTo>
                <a:lnTo>
                  <a:pt x="444052" y="47904"/>
                </a:lnTo>
                <a:lnTo>
                  <a:pt x="460819" y="1079"/>
                </a:lnTo>
                <a:close/>
              </a:path>
              <a:path w="876935" h="66040">
                <a:moveTo>
                  <a:pt x="342036" y="1079"/>
                </a:moveTo>
                <a:lnTo>
                  <a:pt x="329184" y="1079"/>
                </a:lnTo>
                <a:lnTo>
                  <a:pt x="319468" y="45275"/>
                </a:lnTo>
                <a:lnTo>
                  <a:pt x="331311" y="45275"/>
                </a:lnTo>
                <a:lnTo>
                  <a:pt x="342036" y="1079"/>
                </a:lnTo>
                <a:close/>
              </a:path>
              <a:path w="876935" h="66040">
                <a:moveTo>
                  <a:pt x="308381" y="1079"/>
                </a:moveTo>
                <a:lnTo>
                  <a:pt x="293179" y="1079"/>
                </a:lnTo>
                <a:lnTo>
                  <a:pt x="281622" y="44538"/>
                </a:lnTo>
                <a:lnTo>
                  <a:pt x="293219" y="44538"/>
                </a:lnTo>
                <a:lnTo>
                  <a:pt x="300520" y="17043"/>
                </a:lnTo>
                <a:lnTo>
                  <a:pt x="312386" y="17043"/>
                </a:lnTo>
                <a:lnTo>
                  <a:pt x="308381" y="1079"/>
                </a:lnTo>
                <a:close/>
              </a:path>
              <a:path w="876935" h="66040">
                <a:moveTo>
                  <a:pt x="385055" y="15836"/>
                </a:moveTo>
                <a:lnTo>
                  <a:pt x="372237" y="15836"/>
                </a:lnTo>
                <a:lnTo>
                  <a:pt x="380961" y="39319"/>
                </a:lnTo>
                <a:lnTo>
                  <a:pt x="394458" y="39319"/>
                </a:lnTo>
                <a:lnTo>
                  <a:pt x="385055" y="15836"/>
                </a:lnTo>
                <a:close/>
              </a:path>
              <a:path w="876935" h="66040">
                <a:moveTo>
                  <a:pt x="531421" y="53809"/>
                </a:moveTo>
                <a:lnTo>
                  <a:pt x="514426" y="53809"/>
                </a:lnTo>
                <a:lnTo>
                  <a:pt x="514494" y="54686"/>
                </a:lnTo>
                <a:lnTo>
                  <a:pt x="515226" y="56222"/>
                </a:lnTo>
                <a:lnTo>
                  <a:pt x="523798" y="63627"/>
                </a:lnTo>
                <a:lnTo>
                  <a:pt x="529945" y="65468"/>
                </a:lnTo>
                <a:lnTo>
                  <a:pt x="543433" y="65468"/>
                </a:lnTo>
                <a:lnTo>
                  <a:pt x="548030" y="64706"/>
                </a:lnTo>
                <a:lnTo>
                  <a:pt x="555396" y="61620"/>
                </a:lnTo>
                <a:lnTo>
                  <a:pt x="558241" y="59270"/>
                </a:lnTo>
                <a:lnTo>
                  <a:pt x="561159" y="54686"/>
                </a:lnTo>
                <a:lnTo>
                  <a:pt x="534187" y="54686"/>
                </a:lnTo>
                <a:lnTo>
                  <a:pt x="531421" y="53809"/>
                </a:lnTo>
                <a:close/>
              </a:path>
              <a:path w="876935" h="66040">
                <a:moveTo>
                  <a:pt x="513206" y="1079"/>
                </a:moveTo>
                <a:lnTo>
                  <a:pt x="466293" y="1079"/>
                </a:lnTo>
                <a:lnTo>
                  <a:pt x="466293" y="64350"/>
                </a:lnTo>
                <a:lnTo>
                  <a:pt x="514426" y="64350"/>
                </a:lnTo>
                <a:lnTo>
                  <a:pt x="514426" y="54543"/>
                </a:lnTo>
                <a:lnTo>
                  <a:pt x="514076" y="53809"/>
                </a:lnTo>
                <a:lnTo>
                  <a:pt x="479069" y="53809"/>
                </a:lnTo>
                <a:lnTo>
                  <a:pt x="479069" y="36474"/>
                </a:lnTo>
                <a:lnTo>
                  <a:pt x="510844" y="36474"/>
                </a:lnTo>
                <a:lnTo>
                  <a:pt x="510844" y="25806"/>
                </a:lnTo>
                <a:lnTo>
                  <a:pt x="479069" y="25806"/>
                </a:lnTo>
                <a:lnTo>
                  <a:pt x="479069" y="11785"/>
                </a:lnTo>
                <a:lnTo>
                  <a:pt x="513206" y="11785"/>
                </a:lnTo>
                <a:lnTo>
                  <a:pt x="513206" y="1079"/>
                </a:lnTo>
                <a:close/>
              </a:path>
              <a:path w="876935" h="66040">
                <a:moveTo>
                  <a:pt x="545147" y="0"/>
                </a:moveTo>
                <a:lnTo>
                  <a:pt x="532345" y="0"/>
                </a:lnTo>
                <a:lnTo>
                  <a:pt x="528193" y="736"/>
                </a:lnTo>
                <a:lnTo>
                  <a:pt x="521322" y="3670"/>
                </a:lnTo>
                <a:lnTo>
                  <a:pt x="518680" y="5803"/>
                </a:lnTo>
                <a:lnTo>
                  <a:pt x="515035" y="11417"/>
                </a:lnTo>
                <a:lnTo>
                  <a:pt x="514298" y="13843"/>
                </a:lnTo>
                <a:lnTo>
                  <a:pt x="514210" y="14135"/>
                </a:lnTo>
                <a:lnTo>
                  <a:pt x="539686" y="37960"/>
                </a:lnTo>
                <a:lnTo>
                  <a:pt x="543090" y="38887"/>
                </a:lnTo>
                <a:lnTo>
                  <a:pt x="546773" y="40182"/>
                </a:lnTo>
                <a:lnTo>
                  <a:pt x="548309" y="41097"/>
                </a:lnTo>
                <a:lnTo>
                  <a:pt x="550062" y="43192"/>
                </a:lnTo>
                <a:lnTo>
                  <a:pt x="550494" y="44462"/>
                </a:lnTo>
                <a:lnTo>
                  <a:pt x="550494" y="48298"/>
                </a:lnTo>
                <a:lnTo>
                  <a:pt x="549452" y="50330"/>
                </a:lnTo>
                <a:lnTo>
                  <a:pt x="545287" y="53809"/>
                </a:lnTo>
                <a:lnTo>
                  <a:pt x="542188" y="54686"/>
                </a:lnTo>
                <a:lnTo>
                  <a:pt x="561159" y="54686"/>
                </a:lnTo>
                <a:lnTo>
                  <a:pt x="562267" y="52946"/>
                </a:lnTo>
                <a:lnTo>
                  <a:pt x="563195" y="49796"/>
                </a:lnTo>
                <a:lnTo>
                  <a:pt x="563270" y="41922"/>
                </a:lnTo>
                <a:lnTo>
                  <a:pt x="562514" y="38887"/>
                </a:lnTo>
                <a:lnTo>
                  <a:pt x="562432" y="38557"/>
                </a:lnTo>
                <a:lnTo>
                  <a:pt x="533755" y="23393"/>
                </a:lnTo>
                <a:lnTo>
                  <a:pt x="529844" y="21983"/>
                </a:lnTo>
                <a:lnTo>
                  <a:pt x="526961" y="19558"/>
                </a:lnTo>
                <a:lnTo>
                  <a:pt x="526326" y="18288"/>
                </a:lnTo>
                <a:lnTo>
                  <a:pt x="526326" y="15151"/>
                </a:lnTo>
                <a:lnTo>
                  <a:pt x="527011" y="13843"/>
                </a:lnTo>
                <a:lnTo>
                  <a:pt x="530348" y="11417"/>
                </a:lnTo>
                <a:lnTo>
                  <a:pt x="530167" y="11417"/>
                </a:lnTo>
                <a:lnTo>
                  <a:pt x="533361" y="10566"/>
                </a:lnTo>
                <a:lnTo>
                  <a:pt x="560002" y="10566"/>
                </a:lnTo>
                <a:lnTo>
                  <a:pt x="559155" y="8699"/>
                </a:lnTo>
                <a:lnTo>
                  <a:pt x="551129" y="1739"/>
                </a:lnTo>
                <a:lnTo>
                  <a:pt x="545147" y="0"/>
                </a:lnTo>
                <a:close/>
              </a:path>
              <a:path w="876935" h="66040">
                <a:moveTo>
                  <a:pt x="524256" y="42557"/>
                </a:moveTo>
                <a:lnTo>
                  <a:pt x="511822" y="43764"/>
                </a:lnTo>
                <a:lnTo>
                  <a:pt x="512507" y="49542"/>
                </a:lnTo>
                <a:lnTo>
                  <a:pt x="512537" y="49796"/>
                </a:lnTo>
                <a:lnTo>
                  <a:pt x="512660" y="50838"/>
                </a:lnTo>
                <a:lnTo>
                  <a:pt x="514426" y="54543"/>
                </a:lnTo>
                <a:lnTo>
                  <a:pt x="514426" y="53809"/>
                </a:lnTo>
                <a:lnTo>
                  <a:pt x="531220" y="53809"/>
                </a:lnTo>
                <a:lnTo>
                  <a:pt x="526529" y="49796"/>
                </a:lnTo>
                <a:lnTo>
                  <a:pt x="525005" y="46723"/>
                </a:lnTo>
                <a:lnTo>
                  <a:pt x="524598" y="44462"/>
                </a:lnTo>
                <a:lnTo>
                  <a:pt x="524473" y="43764"/>
                </a:lnTo>
                <a:lnTo>
                  <a:pt x="524370" y="43192"/>
                </a:lnTo>
                <a:lnTo>
                  <a:pt x="524256" y="42557"/>
                </a:lnTo>
                <a:close/>
              </a:path>
              <a:path w="876935" h="66040">
                <a:moveTo>
                  <a:pt x="560002" y="10566"/>
                </a:moveTo>
                <a:lnTo>
                  <a:pt x="540677" y="10566"/>
                </a:lnTo>
                <a:lnTo>
                  <a:pt x="543841" y="11417"/>
                </a:lnTo>
                <a:lnTo>
                  <a:pt x="543529" y="11417"/>
                </a:lnTo>
                <a:lnTo>
                  <a:pt x="546963" y="14135"/>
                </a:lnTo>
                <a:lnTo>
                  <a:pt x="548144" y="16471"/>
                </a:lnTo>
                <a:lnTo>
                  <a:pt x="548596" y="19164"/>
                </a:lnTo>
                <a:lnTo>
                  <a:pt x="548690" y="19723"/>
                </a:lnTo>
                <a:lnTo>
                  <a:pt x="561467" y="19164"/>
                </a:lnTo>
                <a:lnTo>
                  <a:pt x="561372" y="16471"/>
                </a:lnTo>
                <a:lnTo>
                  <a:pt x="561263" y="13347"/>
                </a:lnTo>
                <a:lnTo>
                  <a:pt x="560002" y="10566"/>
                </a:lnTo>
                <a:close/>
              </a:path>
              <a:path w="876935" h="66040">
                <a:moveTo>
                  <a:pt x="619353" y="1079"/>
                </a:moveTo>
                <a:lnTo>
                  <a:pt x="600240" y="1079"/>
                </a:lnTo>
                <a:lnTo>
                  <a:pt x="600240" y="64350"/>
                </a:lnTo>
                <a:lnTo>
                  <a:pt x="612101" y="64350"/>
                </a:lnTo>
                <a:lnTo>
                  <a:pt x="612101" y="14541"/>
                </a:lnTo>
                <a:lnTo>
                  <a:pt x="622935" y="14541"/>
                </a:lnTo>
                <a:lnTo>
                  <a:pt x="619353" y="1079"/>
                </a:lnTo>
                <a:close/>
              </a:path>
              <a:path w="876935" h="66040">
                <a:moveTo>
                  <a:pt x="622935" y="14541"/>
                </a:moveTo>
                <a:lnTo>
                  <a:pt x="612101" y="14541"/>
                </a:lnTo>
                <a:lnTo>
                  <a:pt x="624624" y="64350"/>
                </a:lnTo>
                <a:lnTo>
                  <a:pt x="636917" y="64350"/>
                </a:lnTo>
                <a:lnTo>
                  <a:pt x="641990" y="44234"/>
                </a:lnTo>
                <a:lnTo>
                  <a:pt x="630834" y="44234"/>
                </a:lnTo>
                <a:lnTo>
                  <a:pt x="622935" y="14541"/>
                </a:lnTo>
                <a:close/>
              </a:path>
              <a:path w="876935" h="66040">
                <a:moveTo>
                  <a:pt x="661352" y="14541"/>
                </a:moveTo>
                <a:lnTo>
                  <a:pt x="649478" y="14541"/>
                </a:lnTo>
                <a:lnTo>
                  <a:pt x="649478" y="64350"/>
                </a:lnTo>
                <a:lnTo>
                  <a:pt x="661352" y="64350"/>
                </a:lnTo>
                <a:lnTo>
                  <a:pt x="661352" y="14541"/>
                </a:lnTo>
                <a:close/>
              </a:path>
              <a:path w="876935" h="66040">
                <a:moveTo>
                  <a:pt x="661352" y="1079"/>
                </a:moveTo>
                <a:lnTo>
                  <a:pt x="642188" y="1079"/>
                </a:lnTo>
                <a:lnTo>
                  <a:pt x="630834" y="44234"/>
                </a:lnTo>
                <a:lnTo>
                  <a:pt x="641990" y="44234"/>
                </a:lnTo>
                <a:lnTo>
                  <a:pt x="649478" y="14541"/>
                </a:lnTo>
                <a:lnTo>
                  <a:pt x="661352" y="14541"/>
                </a:lnTo>
                <a:lnTo>
                  <a:pt x="661352" y="1079"/>
                </a:lnTo>
                <a:close/>
              </a:path>
              <a:path w="876935" h="66040">
                <a:moveTo>
                  <a:pt x="729615" y="1079"/>
                </a:moveTo>
                <a:lnTo>
                  <a:pt x="682701" y="1079"/>
                </a:lnTo>
                <a:lnTo>
                  <a:pt x="682701" y="64350"/>
                </a:lnTo>
                <a:lnTo>
                  <a:pt x="730834" y="64350"/>
                </a:lnTo>
                <a:lnTo>
                  <a:pt x="730834" y="53695"/>
                </a:lnTo>
                <a:lnTo>
                  <a:pt x="695477" y="53695"/>
                </a:lnTo>
                <a:lnTo>
                  <a:pt x="695477" y="36474"/>
                </a:lnTo>
                <a:lnTo>
                  <a:pt x="727252" y="36474"/>
                </a:lnTo>
                <a:lnTo>
                  <a:pt x="727252" y="25806"/>
                </a:lnTo>
                <a:lnTo>
                  <a:pt x="695477" y="25806"/>
                </a:lnTo>
                <a:lnTo>
                  <a:pt x="695477" y="11785"/>
                </a:lnTo>
                <a:lnTo>
                  <a:pt x="729615" y="11785"/>
                </a:lnTo>
                <a:lnTo>
                  <a:pt x="729615" y="1079"/>
                </a:lnTo>
                <a:close/>
              </a:path>
              <a:path w="876935" h="66040">
                <a:moveTo>
                  <a:pt x="760044" y="1079"/>
                </a:moveTo>
                <a:lnTo>
                  <a:pt x="731431" y="1079"/>
                </a:lnTo>
                <a:lnTo>
                  <a:pt x="731431" y="64350"/>
                </a:lnTo>
                <a:lnTo>
                  <a:pt x="760183" y="64350"/>
                </a:lnTo>
                <a:lnTo>
                  <a:pt x="763905" y="63906"/>
                </a:lnTo>
                <a:lnTo>
                  <a:pt x="766826" y="63017"/>
                </a:lnTo>
                <a:lnTo>
                  <a:pt x="770509" y="61798"/>
                </a:lnTo>
                <a:lnTo>
                  <a:pt x="773557" y="60121"/>
                </a:lnTo>
                <a:lnTo>
                  <a:pt x="775716" y="57962"/>
                </a:lnTo>
                <a:lnTo>
                  <a:pt x="778637" y="55118"/>
                </a:lnTo>
                <a:lnTo>
                  <a:pt x="779507" y="53695"/>
                </a:lnTo>
                <a:lnTo>
                  <a:pt x="744207" y="53695"/>
                </a:lnTo>
                <a:lnTo>
                  <a:pt x="744207" y="11785"/>
                </a:lnTo>
                <a:lnTo>
                  <a:pt x="779539" y="11785"/>
                </a:lnTo>
                <a:lnTo>
                  <a:pt x="779018" y="10909"/>
                </a:lnTo>
                <a:lnTo>
                  <a:pt x="773684" y="5321"/>
                </a:lnTo>
                <a:lnTo>
                  <a:pt x="770509" y="3378"/>
                </a:lnTo>
                <a:lnTo>
                  <a:pt x="766826" y="2286"/>
                </a:lnTo>
                <a:lnTo>
                  <a:pt x="764032" y="1485"/>
                </a:lnTo>
                <a:lnTo>
                  <a:pt x="760044" y="1079"/>
                </a:lnTo>
                <a:close/>
              </a:path>
              <a:path w="876935" h="66040">
                <a:moveTo>
                  <a:pt x="779539" y="11785"/>
                </a:moveTo>
                <a:lnTo>
                  <a:pt x="755154" y="11785"/>
                </a:lnTo>
                <a:lnTo>
                  <a:pt x="758647" y="11976"/>
                </a:lnTo>
                <a:lnTo>
                  <a:pt x="762762" y="12903"/>
                </a:lnTo>
                <a:lnTo>
                  <a:pt x="771223" y="27393"/>
                </a:lnTo>
                <a:lnTo>
                  <a:pt x="771183" y="38531"/>
                </a:lnTo>
                <a:lnTo>
                  <a:pt x="770890" y="41516"/>
                </a:lnTo>
                <a:lnTo>
                  <a:pt x="769235" y="46786"/>
                </a:lnTo>
                <a:lnTo>
                  <a:pt x="769112" y="47180"/>
                </a:lnTo>
                <a:lnTo>
                  <a:pt x="767969" y="49212"/>
                </a:lnTo>
                <a:lnTo>
                  <a:pt x="766572" y="50457"/>
                </a:lnTo>
                <a:lnTo>
                  <a:pt x="765302" y="51689"/>
                </a:lnTo>
                <a:lnTo>
                  <a:pt x="763524" y="52565"/>
                </a:lnTo>
                <a:lnTo>
                  <a:pt x="759891" y="53492"/>
                </a:lnTo>
                <a:lnTo>
                  <a:pt x="757313" y="53695"/>
                </a:lnTo>
                <a:lnTo>
                  <a:pt x="779507" y="53695"/>
                </a:lnTo>
                <a:lnTo>
                  <a:pt x="780923" y="51384"/>
                </a:lnTo>
                <a:lnTo>
                  <a:pt x="782574" y="46786"/>
                </a:lnTo>
                <a:lnTo>
                  <a:pt x="783844" y="43014"/>
                </a:lnTo>
                <a:lnTo>
                  <a:pt x="784479" y="38531"/>
                </a:lnTo>
                <a:lnTo>
                  <a:pt x="784479" y="27393"/>
                </a:lnTo>
                <a:lnTo>
                  <a:pt x="783844" y="22402"/>
                </a:lnTo>
                <a:lnTo>
                  <a:pt x="781050" y="14325"/>
                </a:lnTo>
                <a:lnTo>
                  <a:pt x="779652" y="11976"/>
                </a:lnTo>
                <a:lnTo>
                  <a:pt x="779539" y="11785"/>
                </a:lnTo>
                <a:close/>
              </a:path>
              <a:path w="876935" h="66040">
                <a:moveTo>
                  <a:pt x="807847" y="1079"/>
                </a:moveTo>
                <a:lnTo>
                  <a:pt x="795147" y="1079"/>
                </a:lnTo>
                <a:lnTo>
                  <a:pt x="795147" y="64350"/>
                </a:lnTo>
                <a:lnTo>
                  <a:pt x="807847" y="64350"/>
                </a:lnTo>
                <a:lnTo>
                  <a:pt x="807847" y="1079"/>
                </a:lnTo>
                <a:close/>
              </a:path>
              <a:path w="876935" h="66040">
                <a:moveTo>
                  <a:pt x="851535" y="1079"/>
                </a:moveTo>
                <a:lnTo>
                  <a:pt x="838072" y="1079"/>
                </a:lnTo>
                <a:lnTo>
                  <a:pt x="813435" y="64350"/>
                </a:lnTo>
                <a:lnTo>
                  <a:pt x="827024" y="64350"/>
                </a:lnTo>
                <a:lnTo>
                  <a:pt x="832231" y="49974"/>
                </a:lnTo>
                <a:lnTo>
                  <a:pt x="871163" y="49974"/>
                </a:lnTo>
                <a:lnTo>
                  <a:pt x="866886" y="39319"/>
                </a:lnTo>
                <a:lnTo>
                  <a:pt x="836168" y="39319"/>
                </a:lnTo>
                <a:lnTo>
                  <a:pt x="844677" y="15836"/>
                </a:lnTo>
                <a:lnTo>
                  <a:pt x="857459" y="15836"/>
                </a:lnTo>
                <a:lnTo>
                  <a:pt x="851535" y="1079"/>
                </a:lnTo>
                <a:close/>
              </a:path>
              <a:path w="876935" h="66040">
                <a:moveTo>
                  <a:pt x="871163" y="49974"/>
                </a:moveTo>
                <a:lnTo>
                  <a:pt x="857504" y="49974"/>
                </a:lnTo>
                <a:lnTo>
                  <a:pt x="862965" y="64350"/>
                </a:lnTo>
                <a:lnTo>
                  <a:pt x="876935" y="64350"/>
                </a:lnTo>
                <a:lnTo>
                  <a:pt x="871163" y="49974"/>
                </a:lnTo>
                <a:close/>
              </a:path>
              <a:path w="876935" h="66040">
                <a:moveTo>
                  <a:pt x="857459" y="15836"/>
                </a:moveTo>
                <a:lnTo>
                  <a:pt x="844677" y="15836"/>
                </a:lnTo>
                <a:lnTo>
                  <a:pt x="853440" y="39319"/>
                </a:lnTo>
                <a:lnTo>
                  <a:pt x="866886" y="39319"/>
                </a:lnTo>
                <a:lnTo>
                  <a:pt x="857459" y="15836"/>
                </a:lnTo>
                <a:close/>
              </a:path>
            </a:pathLst>
          </a:custGeom>
          <a:solidFill>
            <a:srgbClr val="063B5A">
              <a:alpha val="8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481054" y="6435340"/>
            <a:ext cx="12382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25">
                <a:solidFill>
                  <a:srgbClr val="536575"/>
                </a:solidFill>
                <a:latin typeface="Arial"/>
                <a:cs typeface="Arial"/>
              </a:rPr>
              <a:t>07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249" y="478529"/>
            <a:ext cx="1547168" cy="8397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55370" y="980293"/>
            <a:ext cx="159385" cy="285115"/>
            <a:chOff x="555370" y="980293"/>
            <a:chExt cx="159385" cy="285115"/>
          </a:xfrm>
        </p:grpSpPr>
        <p:sp>
          <p:nvSpPr>
            <p:cNvPr id="4" name="object 4"/>
            <p:cNvSpPr/>
            <p:nvPr/>
          </p:nvSpPr>
          <p:spPr>
            <a:xfrm>
              <a:off x="561162" y="986091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20" h="273050">
                  <a:moveTo>
                    <a:pt x="14724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120650"/>
                  </a:lnTo>
                  <a:lnTo>
                    <a:pt x="0" y="149860"/>
                  </a:lnTo>
                  <a:lnTo>
                    <a:pt x="0" y="273050"/>
                  </a:lnTo>
                  <a:lnTo>
                    <a:pt x="35293" y="273050"/>
                  </a:lnTo>
                  <a:lnTo>
                    <a:pt x="35293" y="149860"/>
                  </a:lnTo>
                  <a:lnTo>
                    <a:pt x="138722" y="149860"/>
                  </a:lnTo>
                  <a:lnTo>
                    <a:pt x="138722" y="120650"/>
                  </a:lnTo>
                  <a:lnTo>
                    <a:pt x="35293" y="120650"/>
                  </a:lnTo>
                  <a:lnTo>
                    <a:pt x="35293" y="29210"/>
                  </a:lnTo>
                  <a:lnTo>
                    <a:pt x="147243" y="29210"/>
                  </a:lnTo>
                  <a:lnTo>
                    <a:pt x="1472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1168" y="986091"/>
              <a:ext cx="147320" cy="273685"/>
            </a:xfrm>
            <a:custGeom>
              <a:avLst/>
              <a:gdLst/>
              <a:ahLst/>
              <a:cxnLst/>
              <a:rect l="l" t="t" r="r" b="b"/>
              <a:pathLst>
                <a:path w="147320" h="273684">
                  <a:moveTo>
                    <a:pt x="0" y="0"/>
                  </a:moveTo>
                  <a:lnTo>
                    <a:pt x="147243" y="0"/>
                  </a:lnTo>
                  <a:lnTo>
                    <a:pt x="147243" y="29603"/>
                  </a:lnTo>
                  <a:lnTo>
                    <a:pt x="35293" y="29603"/>
                  </a:lnTo>
                  <a:lnTo>
                    <a:pt x="35293" y="120459"/>
                  </a:lnTo>
                  <a:lnTo>
                    <a:pt x="138722" y="120459"/>
                  </a:lnTo>
                  <a:lnTo>
                    <a:pt x="138722" y="149669"/>
                  </a:lnTo>
                  <a:lnTo>
                    <a:pt x="35293" y="149669"/>
                  </a:lnTo>
                  <a:lnTo>
                    <a:pt x="35293" y="273367"/>
                  </a:lnTo>
                  <a:lnTo>
                    <a:pt x="0" y="273367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784194" y="1052887"/>
            <a:ext cx="334645" cy="217170"/>
            <a:chOff x="784194" y="1052887"/>
            <a:chExt cx="334645" cy="2171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194" y="1052887"/>
              <a:ext cx="110147" cy="2123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825" y="1052899"/>
              <a:ext cx="203441" cy="21682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167972" y="1052887"/>
            <a:ext cx="294005" cy="212725"/>
            <a:chOff x="1167972" y="1052887"/>
            <a:chExt cx="294005" cy="212725"/>
          </a:xfrm>
        </p:grpSpPr>
        <p:sp>
          <p:nvSpPr>
            <p:cNvPr id="10" name="object 10"/>
            <p:cNvSpPr/>
            <p:nvPr/>
          </p:nvSpPr>
          <p:spPr>
            <a:xfrm>
              <a:off x="1173769" y="1058684"/>
              <a:ext cx="281940" cy="201295"/>
            </a:xfrm>
            <a:custGeom>
              <a:avLst/>
              <a:gdLst/>
              <a:ahLst/>
              <a:cxnLst/>
              <a:rect l="l" t="t" r="r" b="b"/>
              <a:pathLst>
                <a:path w="281940" h="201294">
                  <a:moveTo>
                    <a:pt x="217385" y="0"/>
                  </a:moveTo>
                  <a:lnTo>
                    <a:pt x="173989" y="13792"/>
                  </a:lnTo>
                  <a:lnTo>
                    <a:pt x="152095" y="39344"/>
                  </a:lnTo>
                  <a:lnTo>
                    <a:pt x="151282" y="39344"/>
                  </a:lnTo>
                  <a:lnTo>
                    <a:pt x="142770" y="23440"/>
                  </a:lnTo>
                  <a:lnTo>
                    <a:pt x="130343" y="10999"/>
                  </a:lnTo>
                  <a:lnTo>
                    <a:pt x="114492" y="2895"/>
                  </a:lnTo>
                  <a:lnTo>
                    <a:pt x="95707" y="0"/>
                  </a:lnTo>
                  <a:lnTo>
                    <a:pt x="73927" y="3016"/>
                  </a:lnTo>
                  <a:lnTo>
                    <a:pt x="56827" y="11052"/>
                  </a:lnTo>
                  <a:lnTo>
                    <a:pt x="43759" y="22588"/>
                  </a:lnTo>
                  <a:lnTo>
                    <a:pt x="34074" y="36106"/>
                  </a:lnTo>
                  <a:lnTo>
                    <a:pt x="32842" y="36106"/>
                  </a:lnTo>
                  <a:lnTo>
                    <a:pt x="31229" y="4457"/>
                  </a:lnTo>
                  <a:lnTo>
                    <a:pt x="0" y="4457"/>
                  </a:lnTo>
                  <a:lnTo>
                    <a:pt x="766" y="16755"/>
                  </a:lnTo>
                  <a:lnTo>
                    <a:pt x="1263" y="29506"/>
                  </a:lnTo>
                  <a:lnTo>
                    <a:pt x="1612" y="57594"/>
                  </a:lnTo>
                  <a:lnTo>
                    <a:pt x="1612" y="200761"/>
                  </a:lnTo>
                  <a:lnTo>
                    <a:pt x="36499" y="200761"/>
                  </a:lnTo>
                  <a:lnTo>
                    <a:pt x="36499" y="76250"/>
                  </a:lnTo>
                  <a:lnTo>
                    <a:pt x="37312" y="70167"/>
                  </a:lnTo>
                  <a:lnTo>
                    <a:pt x="68024" y="32276"/>
                  </a:lnTo>
                  <a:lnTo>
                    <a:pt x="83540" y="29210"/>
                  </a:lnTo>
                  <a:lnTo>
                    <a:pt x="101407" y="33246"/>
                  </a:lnTo>
                  <a:lnTo>
                    <a:pt x="114217" y="44467"/>
                  </a:lnTo>
                  <a:lnTo>
                    <a:pt x="121931" y="61544"/>
                  </a:lnTo>
                  <a:lnTo>
                    <a:pt x="124510" y="83146"/>
                  </a:lnTo>
                  <a:lnTo>
                    <a:pt x="124510" y="200761"/>
                  </a:lnTo>
                  <a:lnTo>
                    <a:pt x="159397" y="200761"/>
                  </a:lnTo>
                  <a:lnTo>
                    <a:pt x="159397" y="73012"/>
                  </a:lnTo>
                  <a:lnTo>
                    <a:pt x="160616" y="66509"/>
                  </a:lnTo>
                  <a:lnTo>
                    <a:pt x="190126" y="31826"/>
                  </a:lnTo>
                  <a:lnTo>
                    <a:pt x="204419" y="29210"/>
                  </a:lnTo>
                  <a:lnTo>
                    <a:pt x="223218" y="33347"/>
                  </a:lnTo>
                  <a:lnTo>
                    <a:pt x="236507" y="45277"/>
                  </a:lnTo>
                  <a:lnTo>
                    <a:pt x="244397" y="64276"/>
                  </a:lnTo>
                  <a:lnTo>
                    <a:pt x="247002" y="89623"/>
                  </a:lnTo>
                  <a:lnTo>
                    <a:pt x="247002" y="200761"/>
                  </a:lnTo>
                  <a:lnTo>
                    <a:pt x="281876" y="200761"/>
                  </a:lnTo>
                  <a:lnTo>
                    <a:pt x="281876" y="85178"/>
                  </a:lnTo>
                  <a:lnTo>
                    <a:pt x="275450" y="43119"/>
                  </a:lnTo>
                  <a:lnTo>
                    <a:pt x="259365" y="17033"/>
                  </a:lnTo>
                  <a:lnTo>
                    <a:pt x="238413" y="3725"/>
                  </a:lnTo>
                  <a:lnTo>
                    <a:pt x="21738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73769" y="1058684"/>
              <a:ext cx="281940" cy="201295"/>
            </a:xfrm>
            <a:custGeom>
              <a:avLst/>
              <a:gdLst/>
              <a:ahLst/>
              <a:cxnLst/>
              <a:rect l="l" t="t" r="r" b="b"/>
              <a:pathLst>
                <a:path w="281940" h="201294">
                  <a:moveTo>
                    <a:pt x="1612" y="57594"/>
                  </a:moveTo>
                  <a:lnTo>
                    <a:pt x="1532" y="43017"/>
                  </a:lnTo>
                  <a:lnTo>
                    <a:pt x="1263" y="29506"/>
                  </a:lnTo>
                  <a:lnTo>
                    <a:pt x="766" y="16755"/>
                  </a:lnTo>
                  <a:lnTo>
                    <a:pt x="0" y="4457"/>
                  </a:lnTo>
                  <a:lnTo>
                    <a:pt x="31229" y="4457"/>
                  </a:lnTo>
                  <a:lnTo>
                    <a:pt x="32842" y="36106"/>
                  </a:lnTo>
                  <a:lnTo>
                    <a:pt x="34074" y="36106"/>
                  </a:lnTo>
                  <a:lnTo>
                    <a:pt x="43759" y="22588"/>
                  </a:lnTo>
                  <a:lnTo>
                    <a:pt x="56827" y="11052"/>
                  </a:lnTo>
                  <a:lnTo>
                    <a:pt x="73927" y="3016"/>
                  </a:lnTo>
                  <a:lnTo>
                    <a:pt x="95707" y="0"/>
                  </a:lnTo>
                  <a:lnTo>
                    <a:pt x="114492" y="2895"/>
                  </a:lnTo>
                  <a:lnTo>
                    <a:pt x="130343" y="10999"/>
                  </a:lnTo>
                  <a:lnTo>
                    <a:pt x="142770" y="23440"/>
                  </a:lnTo>
                  <a:lnTo>
                    <a:pt x="151282" y="39344"/>
                  </a:lnTo>
                  <a:lnTo>
                    <a:pt x="152095" y="39344"/>
                  </a:lnTo>
                  <a:lnTo>
                    <a:pt x="183113" y="7870"/>
                  </a:lnTo>
                  <a:lnTo>
                    <a:pt x="217385" y="0"/>
                  </a:lnTo>
                  <a:lnTo>
                    <a:pt x="238413" y="3725"/>
                  </a:lnTo>
                  <a:lnTo>
                    <a:pt x="259365" y="17033"/>
                  </a:lnTo>
                  <a:lnTo>
                    <a:pt x="275450" y="43119"/>
                  </a:lnTo>
                  <a:lnTo>
                    <a:pt x="281876" y="85178"/>
                  </a:lnTo>
                  <a:lnTo>
                    <a:pt x="281876" y="200761"/>
                  </a:lnTo>
                  <a:lnTo>
                    <a:pt x="247002" y="200761"/>
                  </a:lnTo>
                  <a:lnTo>
                    <a:pt x="247002" y="89623"/>
                  </a:lnTo>
                  <a:lnTo>
                    <a:pt x="244397" y="64276"/>
                  </a:lnTo>
                  <a:lnTo>
                    <a:pt x="236507" y="45277"/>
                  </a:lnTo>
                  <a:lnTo>
                    <a:pt x="223218" y="33347"/>
                  </a:lnTo>
                  <a:lnTo>
                    <a:pt x="204419" y="29210"/>
                  </a:lnTo>
                  <a:lnTo>
                    <a:pt x="190126" y="31826"/>
                  </a:lnTo>
                  <a:lnTo>
                    <a:pt x="162229" y="61645"/>
                  </a:lnTo>
                  <a:lnTo>
                    <a:pt x="159397" y="73012"/>
                  </a:lnTo>
                  <a:lnTo>
                    <a:pt x="159397" y="79502"/>
                  </a:lnTo>
                  <a:lnTo>
                    <a:pt x="159397" y="200761"/>
                  </a:lnTo>
                  <a:lnTo>
                    <a:pt x="124510" y="200761"/>
                  </a:lnTo>
                  <a:lnTo>
                    <a:pt x="124510" y="83146"/>
                  </a:lnTo>
                  <a:lnTo>
                    <a:pt x="121931" y="61544"/>
                  </a:lnTo>
                  <a:lnTo>
                    <a:pt x="114217" y="44467"/>
                  </a:lnTo>
                  <a:lnTo>
                    <a:pt x="101407" y="33246"/>
                  </a:lnTo>
                  <a:lnTo>
                    <a:pt x="83540" y="29210"/>
                  </a:lnTo>
                  <a:lnTo>
                    <a:pt x="68024" y="32276"/>
                  </a:lnTo>
                  <a:lnTo>
                    <a:pt x="39344" y="64884"/>
                  </a:lnTo>
                  <a:lnTo>
                    <a:pt x="36499" y="76250"/>
                  </a:lnTo>
                  <a:lnTo>
                    <a:pt x="36499" y="82334"/>
                  </a:lnTo>
                  <a:lnTo>
                    <a:pt x="36499" y="200761"/>
                  </a:lnTo>
                  <a:lnTo>
                    <a:pt x="1612" y="200761"/>
                  </a:lnTo>
                  <a:lnTo>
                    <a:pt x="1612" y="57594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26812" y="975823"/>
            <a:ext cx="1623758" cy="379069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381013" y="980293"/>
            <a:ext cx="159385" cy="285115"/>
            <a:chOff x="3381013" y="980293"/>
            <a:chExt cx="159385" cy="285115"/>
          </a:xfrm>
        </p:grpSpPr>
        <p:sp>
          <p:nvSpPr>
            <p:cNvPr id="14" name="object 14"/>
            <p:cNvSpPr/>
            <p:nvPr/>
          </p:nvSpPr>
          <p:spPr>
            <a:xfrm>
              <a:off x="3386810" y="986091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20" h="273050">
                  <a:moveTo>
                    <a:pt x="14724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120650"/>
                  </a:lnTo>
                  <a:lnTo>
                    <a:pt x="0" y="149860"/>
                  </a:lnTo>
                  <a:lnTo>
                    <a:pt x="0" y="273050"/>
                  </a:lnTo>
                  <a:lnTo>
                    <a:pt x="35293" y="273050"/>
                  </a:lnTo>
                  <a:lnTo>
                    <a:pt x="35293" y="149860"/>
                  </a:lnTo>
                  <a:lnTo>
                    <a:pt x="138722" y="149860"/>
                  </a:lnTo>
                  <a:lnTo>
                    <a:pt x="138722" y="120650"/>
                  </a:lnTo>
                  <a:lnTo>
                    <a:pt x="35293" y="120650"/>
                  </a:lnTo>
                  <a:lnTo>
                    <a:pt x="35293" y="29210"/>
                  </a:lnTo>
                  <a:lnTo>
                    <a:pt x="147243" y="29210"/>
                  </a:lnTo>
                  <a:lnTo>
                    <a:pt x="1472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386810" y="986091"/>
              <a:ext cx="147320" cy="273685"/>
            </a:xfrm>
            <a:custGeom>
              <a:avLst/>
              <a:gdLst/>
              <a:ahLst/>
              <a:cxnLst/>
              <a:rect l="l" t="t" r="r" b="b"/>
              <a:pathLst>
                <a:path w="147320" h="273684">
                  <a:moveTo>
                    <a:pt x="0" y="0"/>
                  </a:moveTo>
                  <a:lnTo>
                    <a:pt x="147243" y="0"/>
                  </a:lnTo>
                  <a:lnTo>
                    <a:pt x="147243" y="29603"/>
                  </a:lnTo>
                  <a:lnTo>
                    <a:pt x="35293" y="29603"/>
                  </a:lnTo>
                  <a:lnTo>
                    <a:pt x="35293" y="120459"/>
                  </a:lnTo>
                  <a:lnTo>
                    <a:pt x="138722" y="120459"/>
                  </a:lnTo>
                  <a:lnTo>
                    <a:pt x="138722" y="149669"/>
                  </a:lnTo>
                  <a:lnTo>
                    <a:pt x="35293" y="149669"/>
                  </a:lnTo>
                  <a:lnTo>
                    <a:pt x="35293" y="273367"/>
                  </a:lnTo>
                  <a:lnTo>
                    <a:pt x="0" y="273367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3606984" y="979874"/>
            <a:ext cx="219710" cy="289560"/>
            <a:chOff x="3606984" y="979874"/>
            <a:chExt cx="219710" cy="289560"/>
          </a:xfrm>
        </p:grpSpPr>
        <p:sp>
          <p:nvSpPr>
            <p:cNvPr id="17" name="object 17"/>
            <p:cNvSpPr/>
            <p:nvPr/>
          </p:nvSpPr>
          <p:spPr>
            <a:xfrm>
              <a:off x="3612781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0144" y="77482"/>
                  </a:moveTo>
                  <a:lnTo>
                    <a:pt x="4445" y="77482"/>
                  </a:lnTo>
                  <a:lnTo>
                    <a:pt x="4445" y="273786"/>
                  </a:lnTo>
                  <a:lnTo>
                    <a:pt x="40144" y="273786"/>
                  </a:lnTo>
                  <a:lnTo>
                    <a:pt x="40144" y="77482"/>
                  </a:lnTo>
                  <a:close/>
                </a:path>
                <a:path w="44450" h="274319">
                  <a:moveTo>
                    <a:pt x="22301" y="0"/>
                  </a:moveTo>
                  <a:lnTo>
                    <a:pt x="13340" y="1718"/>
                  </a:lnTo>
                  <a:lnTo>
                    <a:pt x="6283" y="6442"/>
                  </a:lnTo>
                  <a:lnTo>
                    <a:pt x="1659" y="13523"/>
                  </a:lnTo>
                  <a:lnTo>
                    <a:pt x="0" y="22313"/>
                  </a:lnTo>
                  <a:lnTo>
                    <a:pt x="1589" y="30869"/>
                  </a:lnTo>
                  <a:lnTo>
                    <a:pt x="6029" y="37830"/>
                  </a:lnTo>
                  <a:lnTo>
                    <a:pt x="12826" y="42509"/>
                  </a:lnTo>
                  <a:lnTo>
                    <a:pt x="21488" y="44221"/>
                  </a:lnTo>
                  <a:lnTo>
                    <a:pt x="31078" y="42509"/>
                  </a:lnTo>
                  <a:lnTo>
                    <a:pt x="38314" y="37830"/>
                  </a:lnTo>
                  <a:lnTo>
                    <a:pt x="42814" y="30869"/>
                  </a:lnTo>
                  <a:lnTo>
                    <a:pt x="44196" y="22313"/>
                  </a:lnTo>
                  <a:lnTo>
                    <a:pt x="42655" y="13523"/>
                  </a:lnTo>
                  <a:lnTo>
                    <a:pt x="38263" y="6442"/>
                  </a:lnTo>
                  <a:lnTo>
                    <a:pt x="31364" y="1718"/>
                  </a:lnTo>
                  <a:lnTo>
                    <a:pt x="2230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612781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445" y="77482"/>
                  </a:moveTo>
                  <a:lnTo>
                    <a:pt x="40144" y="77482"/>
                  </a:lnTo>
                  <a:lnTo>
                    <a:pt x="40144" y="273786"/>
                  </a:lnTo>
                  <a:lnTo>
                    <a:pt x="4445" y="273786"/>
                  </a:lnTo>
                  <a:lnTo>
                    <a:pt x="4445" y="77482"/>
                  </a:lnTo>
                  <a:close/>
                </a:path>
                <a:path w="44450" h="274319">
                  <a:moveTo>
                    <a:pt x="44196" y="22313"/>
                  </a:moveTo>
                  <a:lnTo>
                    <a:pt x="42814" y="30869"/>
                  </a:lnTo>
                  <a:lnTo>
                    <a:pt x="38314" y="37830"/>
                  </a:lnTo>
                  <a:lnTo>
                    <a:pt x="31078" y="42509"/>
                  </a:lnTo>
                  <a:lnTo>
                    <a:pt x="21488" y="44221"/>
                  </a:lnTo>
                  <a:lnTo>
                    <a:pt x="12826" y="42509"/>
                  </a:lnTo>
                  <a:lnTo>
                    <a:pt x="6029" y="37830"/>
                  </a:lnTo>
                  <a:lnTo>
                    <a:pt x="1589" y="30869"/>
                  </a:lnTo>
                  <a:lnTo>
                    <a:pt x="0" y="22313"/>
                  </a:lnTo>
                  <a:lnTo>
                    <a:pt x="1659" y="13523"/>
                  </a:lnTo>
                  <a:lnTo>
                    <a:pt x="6283" y="6442"/>
                  </a:lnTo>
                  <a:lnTo>
                    <a:pt x="13340" y="1718"/>
                  </a:lnTo>
                  <a:lnTo>
                    <a:pt x="22301" y="0"/>
                  </a:lnTo>
                  <a:lnTo>
                    <a:pt x="31364" y="1718"/>
                  </a:lnTo>
                  <a:lnTo>
                    <a:pt x="38263" y="6442"/>
                  </a:lnTo>
                  <a:lnTo>
                    <a:pt x="42655" y="13523"/>
                  </a:lnTo>
                  <a:lnTo>
                    <a:pt x="44196" y="22313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704475" y="1006767"/>
              <a:ext cx="116839" cy="257175"/>
            </a:xfrm>
            <a:custGeom>
              <a:avLst/>
              <a:gdLst/>
              <a:ahLst/>
              <a:cxnLst/>
              <a:rect l="l" t="t" r="r" b="b"/>
              <a:pathLst>
                <a:path w="116839" h="257175">
                  <a:moveTo>
                    <a:pt x="65303" y="0"/>
                  </a:moveTo>
                  <a:lnTo>
                    <a:pt x="30416" y="9321"/>
                  </a:lnTo>
                  <a:lnTo>
                    <a:pt x="30416" y="56375"/>
                  </a:lnTo>
                  <a:lnTo>
                    <a:pt x="0" y="56375"/>
                  </a:lnTo>
                  <a:lnTo>
                    <a:pt x="0" y="83553"/>
                  </a:lnTo>
                  <a:lnTo>
                    <a:pt x="30416" y="83553"/>
                  </a:lnTo>
                  <a:lnTo>
                    <a:pt x="30416" y="190627"/>
                  </a:lnTo>
                  <a:lnTo>
                    <a:pt x="37778" y="232550"/>
                  </a:lnTo>
                  <a:lnTo>
                    <a:pt x="70899" y="255767"/>
                  </a:lnTo>
                  <a:lnTo>
                    <a:pt x="82740" y="256743"/>
                  </a:lnTo>
                  <a:lnTo>
                    <a:pt x="92532" y="256383"/>
                  </a:lnTo>
                  <a:lnTo>
                    <a:pt x="101144" y="255377"/>
                  </a:lnTo>
                  <a:lnTo>
                    <a:pt x="108463" y="253839"/>
                  </a:lnTo>
                  <a:lnTo>
                    <a:pt x="114376" y="251879"/>
                  </a:lnTo>
                  <a:lnTo>
                    <a:pt x="112750" y="225107"/>
                  </a:lnTo>
                  <a:lnTo>
                    <a:pt x="108292" y="226314"/>
                  </a:lnTo>
                  <a:lnTo>
                    <a:pt x="101396" y="227533"/>
                  </a:lnTo>
                  <a:lnTo>
                    <a:pt x="92062" y="227533"/>
                  </a:lnTo>
                  <a:lnTo>
                    <a:pt x="79501" y="224997"/>
                  </a:lnTo>
                  <a:lnTo>
                    <a:pt x="71234" y="217595"/>
                  </a:lnTo>
                  <a:lnTo>
                    <a:pt x="66691" y="205630"/>
                  </a:lnTo>
                  <a:lnTo>
                    <a:pt x="65303" y="189407"/>
                  </a:lnTo>
                  <a:lnTo>
                    <a:pt x="65303" y="83553"/>
                  </a:lnTo>
                  <a:lnTo>
                    <a:pt x="116395" y="83553"/>
                  </a:lnTo>
                  <a:lnTo>
                    <a:pt x="116395" y="56375"/>
                  </a:lnTo>
                  <a:lnTo>
                    <a:pt x="65303" y="56375"/>
                  </a:lnTo>
                  <a:lnTo>
                    <a:pt x="6530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704475" y="1006767"/>
              <a:ext cx="116839" cy="257175"/>
            </a:xfrm>
            <a:custGeom>
              <a:avLst/>
              <a:gdLst/>
              <a:ahLst/>
              <a:cxnLst/>
              <a:rect l="l" t="t" r="r" b="b"/>
              <a:pathLst>
                <a:path w="116839" h="257175">
                  <a:moveTo>
                    <a:pt x="65303" y="0"/>
                  </a:moveTo>
                  <a:lnTo>
                    <a:pt x="65303" y="56375"/>
                  </a:lnTo>
                  <a:lnTo>
                    <a:pt x="116395" y="56375"/>
                  </a:lnTo>
                  <a:lnTo>
                    <a:pt x="116395" y="83553"/>
                  </a:lnTo>
                  <a:lnTo>
                    <a:pt x="65303" y="83553"/>
                  </a:lnTo>
                  <a:lnTo>
                    <a:pt x="65303" y="189407"/>
                  </a:lnTo>
                  <a:lnTo>
                    <a:pt x="66691" y="205630"/>
                  </a:lnTo>
                  <a:lnTo>
                    <a:pt x="71234" y="217595"/>
                  </a:lnTo>
                  <a:lnTo>
                    <a:pt x="79501" y="224997"/>
                  </a:lnTo>
                  <a:lnTo>
                    <a:pt x="92062" y="227533"/>
                  </a:lnTo>
                  <a:lnTo>
                    <a:pt x="101396" y="227533"/>
                  </a:lnTo>
                  <a:lnTo>
                    <a:pt x="108292" y="226314"/>
                  </a:lnTo>
                  <a:lnTo>
                    <a:pt x="112750" y="225107"/>
                  </a:lnTo>
                  <a:lnTo>
                    <a:pt x="114376" y="251879"/>
                  </a:lnTo>
                  <a:lnTo>
                    <a:pt x="108463" y="253839"/>
                  </a:lnTo>
                  <a:lnTo>
                    <a:pt x="101144" y="255377"/>
                  </a:lnTo>
                  <a:lnTo>
                    <a:pt x="92532" y="256383"/>
                  </a:lnTo>
                  <a:lnTo>
                    <a:pt x="82740" y="256743"/>
                  </a:lnTo>
                  <a:lnTo>
                    <a:pt x="70899" y="255767"/>
                  </a:lnTo>
                  <a:lnTo>
                    <a:pt x="37778" y="232550"/>
                  </a:lnTo>
                  <a:lnTo>
                    <a:pt x="30416" y="190627"/>
                  </a:lnTo>
                  <a:lnTo>
                    <a:pt x="30416" y="83553"/>
                  </a:lnTo>
                  <a:lnTo>
                    <a:pt x="0" y="83553"/>
                  </a:lnTo>
                  <a:lnTo>
                    <a:pt x="0" y="56375"/>
                  </a:lnTo>
                  <a:lnTo>
                    <a:pt x="30416" y="56375"/>
                  </a:lnTo>
                  <a:lnTo>
                    <a:pt x="30416" y="9321"/>
                  </a:lnTo>
                  <a:lnTo>
                    <a:pt x="65303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3952627" y="980293"/>
            <a:ext cx="417830" cy="289560"/>
            <a:chOff x="3952627" y="980293"/>
            <a:chExt cx="417830" cy="289560"/>
          </a:xfrm>
        </p:grpSpPr>
        <p:sp>
          <p:nvSpPr>
            <p:cNvPr id="22" name="object 22"/>
            <p:cNvSpPr/>
            <p:nvPr/>
          </p:nvSpPr>
          <p:spPr>
            <a:xfrm>
              <a:off x="3958425" y="985621"/>
              <a:ext cx="202565" cy="274320"/>
            </a:xfrm>
            <a:custGeom>
              <a:avLst/>
              <a:gdLst/>
              <a:ahLst/>
              <a:cxnLst/>
              <a:rect l="l" t="t" r="r" b="b"/>
              <a:pathLst>
                <a:path w="202564" h="274319">
                  <a:moveTo>
                    <a:pt x="202399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83146" y="30480"/>
                  </a:lnTo>
                  <a:lnTo>
                    <a:pt x="83146" y="274320"/>
                  </a:lnTo>
                  <a:lnTo>
                    <a:pt x="118846" y="274320"/>
                  </a:lnTo>
                  <a:lnTo>
                    <a:pt x="118846" y="30480"/>
                  </a:lnTo>
                  <a:lnTo>
                    <a:pt x="202399" y="30480"/>
                  </a:lnTo>
                  <a:lnTo>
                    <a:pt x="2023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958424" y="986091"/>
              <a:ext cx="202565" cy="273685"/>
            </a:xfrm>
            <a:custGeom>
              <a:avLst/>
              <a:gdLst/>
              <a:ahLst/>
              <a:cxnLst/>
              <a:rect l="l" t="t" r="r" b="b"/>
              <a:pathLst>
                <a:path w="202564" h="273684">
                  <a:moveTo>
                    <a:pt x="83146" y="30010"/>
                  </a:moveTo>
                  <a:lnTo>
                    <a:pt x="0" y="30010"/>
                  </a:lnTo>
                  <a:lnTo>
                    <a:pt x="0" y="0"/>
                  </a:lnTo>
                  <a:lnTo>
                    <a:pt x="202399" y="0"/>
                  </a:lnTo>
                  <a:lnTo>
                    <a:pt x="202399" y="30010"/>
                  </a:lnTo>
                  <a:lnTo>
                    <a:pt x="118846" y="30010"/>
                  </a:lnTo>
                  <a:lnTo>
                    <a:pt x="118846" y="273367"/>
                  </a:lnTo>
                  <a:lnTo>
                    <a:pt x="83146" y="273367"/>
                  </a:lnTo>
                  <a:lnTo>
                    <a:pt x="83146" y="3001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6838" y="1052899"/>
              <a:ext cx="203441" cy="216827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31569" y="975823"/>
            <a:ext cx="1799424" cy="374205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506864" y="980293"/>
            <a:ext cx="159385" cy="285115"/>
            <a:chOff x="6506864" y="980293"/>
            <a:chExt cx="159385" cy="285115"/>
          </a:xfrm>
        </p:grpSpPr>
        <p:sp>
          <p:nvSpPr>
            <p:cNvPr id="27" name="object 27"/>
            <p:cNvSpPr/>
            <p:nvPr/>
          </p:nvSpPr>
          <p:spPr>
            <a:xfrm>
              <a:off x="6512661" y="986091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20" h="273050">
                  <a:moveTo>
                    <a:pt x="14724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120650"/>
                  </a:lnTo>
                  <a:lnTo>
                    <a:pt x="0" y="149860"/>
                  </a:lnTo>
                  <a:lnTo>
                    <a:pt x="0" y="273050"/>
                  </a:lnTo>
                  <a:lnTo>
                    <a:pt x="35293" y="273050"/>
                  </a:lnTo>
                  <a:lnTo>
                    <a:pt x="35293" y="149860"/>
                  </a:lnTo>
                  <a:lnTo>
                    <a:pt x="138722" y="149860"/>
                  </a:lnTo>
                  <a:lnTo>
                    <a:pt x="138722" y="120650"/>
                  </a:lnTo>
                  <a:lnTo>
                    <a:pt x="35293" y="120650"/>
                  </a:lnTo>
                  <a:lnTo>
                    <a:pt x="35293" y="29210"/>
                  </a:lnTo>
                  <a:lnTo>
                    <a:pt x="147243" y="29210"/>
                  </a:lnTo>
                  <a:lnTo>
                    <a:pt x="14724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512661" y="986091"/>
              <a:ext cx="147320" cy="273685"/>
            </a:xfrm>
            <a:custGeom>
              <a:avLst/>
              <a:gdLst/>
              <a:ahLst/>
              <a:cxnLst/>
              <a:rect l="l" t="t" r="r" b="b"/>
              <a:pathLst>
                <a:path w="147320" h="273684">
                  <a:moveTo>
                    <a:pt x="0" y="0"/>
                  </a:moveTo>
                  <a:lnTo>
                    <a:pt x="147243" y="0"/>
                  </a:lnTo>
                  <a:lnTo>
                    <a:pt x="147243" y="29603"/>
                  </a:lnTo>
                  <a:lnTo>
                    <a:pt x="35293" y="29603"/>
                  </a:lnTo>
                  <a:lnTo>
                    <a:pt x="35293" y="120459"/>
                  </a:lnTo>
                  <a:lnTo>
                    <a:pt x="138722" y="120459"/>
                  </a:lnTo>
                  <a:lnTo>
                    <a:pt x="138722" y="149669"/>
                  </a:lnTo>
                  <a:lnTo>
                    <a:pt x="35293" y="149669"/>
                  </a:lnTo>
                  <a:lnTo>
                    <a:pt x="35293" y="273367"/>
                  </a:lnTo>
                  <a:lnTo>
                    <a:pt x="0" y="273367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/>
          <p:cNvGrpSpPr/>
          <p:nvPr/>
        </p:nvGrpSpPr>
        <p:grpSpPr>
          <a:xfrm>
            <a:off x="6734041" y="965688"/>
            <a:ext cx="47625" cy="299720"/>
            <a:chOff x="6734041" y="965688"/>
            <a:chExt cx="47625" cy="299720"/>
          </a:xfrm>
        </p:grpSpPr>
        <p:sp>
          <p:nvSpPr>
            <p:cNvPr id="30" name="object 30"/>
            <p:cNvSpPr/>
            <p:nvPr/>
          </p:nvSpPr>
          <p:spPr>
            <a:xfrm>
              <a:off x="6739839" y="971486"/>
              <a:ext cx="36195" cy="288290"/>
            </a:xfrm>
            <a:custGeom>
              <a:avLst/>
              <a:gdLst/>
              <a:ahLst/>
              <a:cxnLst/>
              <a:rect l="l" t="t" r="r" b="b"/>
              <a:pathLst>
                <a:path w="36195" h="288290">
                  <a:moveTo>
                    <a:pt x="35699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35699" y="287972"/>
                  </a:lnTo>
                  <a:lnTo>
                    <a:pt x="356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739839" y="971486"/>
              <a:ext cx="36195" cy="288290"/>
            </a:xfrm>
            <a:custGeom>
              <a:avLst/>
              <a:gdLst/>
              <a:ahLst/>
              <a:cxnLst/>
              <a:rect l="l" t="t" r="r" b="b"/>
              <a:pathLst>
                <a:path w="36195" h="288290">
                  <a:moveTo>
                    <a:pt x="0" y="0"/>
                  </a:moveTo>
                  <a:lnTo>
                    <a:pt x="35699" y="0"/>
                  </a:lnTo>
                  <a:lnTo>
                    <a:pt x="35699" y="287972"/>
                  </a:lnTo>
                  <a:lnTo>
                    <a:pt x="0" y="287972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6826967" y="979874"/>
            <a:ext cx="55880" cy="285750"/>
            <a:chOff x="6826967" y="979874"/>
            <a:chExt cx="55880" cy="285750"/>
          </a:xfrm>
        </p:grpSpPr>
        <p:sp>
          <p:nvSpPr>
            <p:cNvPr id="33" name="object 33"/>
            <p:cNvSpPr/>
            <p:nvPr/>
          </p:nvSpPr>
          <p:spPr>
            <a:xfrm>
              <a:off x="6832765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0144" y="77482"/>
                  </a:moveTo>
                  <a:lnTo>
                    <a:pt x="4445" y="77482"/>
                  </a:lnTo>
                  <a:lnTo>
                    <a:pt x="4445" y="273786"/>
                  </a:lnTo>
                  <a:lnTo>
                    <a:pt x="40144" y="273786"/>
                  </a:lnTo>
                  <a:lnTo>
                    <a:pt x="40144" y="77482"/>
                  </a:lnTo>
                  <a:close/>
                </a:path>
                <a:path w="44450" h="274319">
                  <a:moveTo>
                    <a:pt x="22301" y="0"/>
                  </a:moveTo>
                  <a:lnTo>
                    <a:pt x="13340" y="1718"/>
                  </a:lnTo>
                  <a:lnTo>
                    <a:pt x="6283" y="6442"/>
                  </a:lnTo>
                  <a:lnTo>
                    <a:pt x="1659" y="13523"/>
                  </a:lnTo>
                  <a:lnTo>
                    <a:pt x="0" y="22313"/>
                  </a:lnTo>
                  <a:lnTo>
                    <a:pt x="1589" y="30869"/>
                  </a:lnTo>
                  <a:lnTo>
                    <a:pt x="6029" y="37830"/>
                  </a:lnTo>
                  <a:lnTo>
                    <a:pt x="12826" y="42509"/>
                  </a:lnTo>
                  <a:lnTo>
                    <a:pt x="21488" y="44221"/>
                  </a:lnTo>
                  <a:lnTo>
                    <a:pt x="31078" y="42509"/>
                  </a:lnTo>
                  <a:lnTo>
                    <a:pt x="38314" y="37830"/>
                  </a:lnTo>
                  <a:lnTo>
                    <a:pt x="42814" y="30869"/>
                  </a:lnTo>
                  <a:lnTo>
                    <a:pt x="44196" y="22313"/>
                  </a:lnTo>
                  <a:lnTo>
                    <a:pt x="42655" y="13523"/>
                  </a:lnTo>
                  <a:lnTo>
                    <a:pt x="38263" y="6442"/>
                  </a:lnTo>
                  <a:lnTo>
                    <a:pt x="31364" y="1718"/>
                  </a:lnTo>
                  <a:lnTo>
                    <a:pt x="22301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832765" y="985672"/>
              <a:ext cx="44450" cy="274320"/>
            </a:xfrm>
            <a:custGeom>
              <a:avLst/>
              <a:gdLst/>
              <a:ahLst/>
              <a:cxnLst/>
              <a:rect l="l" t="t" r="r" b="b"/>
              <a:pathLst>
                <a:path w="44450" h="274319">
                  <a:moveTo>
                    <a:pt x="4445" y="77482"/>
                  </a:moveTo>
                  <a:lnTo>
                    <a:pt x="40144" y="77482"/>
                  </a:lnTo>
                  <a:lnTo>
                    <a:pt x="40144" y="273786"/>
                  </a:lnTo>
                  <a:lnTo>
                    <a:pt x="4445" y="273786"/>
                  </a:lnTo>
                  <a:lnTo>
                    <a:pt x="4445" y="77482"/>
                  </a:lnTo>
                  <a:close/>
                </a:path>
                <a:path w="44450" h="274319">
                  <a:moveTo>
                    <a:pt x="44196" y="22313"/>
                  </a:moveTo>
                  <a:lnTo>
                    <a:pt x="42814" y="30869"/>
                  </a:lnTo>
                  <a:lnTo>
                    <a:pt x="38314" y="37830"/>
                  </a:lnTo>
                  <a:lnTo>
                    <a:pt x="31078" y="42509"/>
                  </a:lnTo>
                  <a:lnTo>
                    <a:pt x="21488" y="44221"/>
                  </a:lnTo>
                  <a:lnTo>
                    <a:pt x="12826" y="42509"/>
                  </a:lnTo>
                  <a:lnTo>
                    <a:pt x="6029" y="37830"/>
                  </a:lnTo>
                  <a:lnTo>
                    <a:pt x="1589" y="30869"/>
                  </a:lnTo>
                  <a:lnTo>
                    <a:pt x="0" y="22313"/>
                  </a:lnTo>
                  <a:lnTo>
                    <a:pt x="1659" y="13523"/>
                  </a:lnTo>
                  <a:lnTo>
                    <a:pt x="6283" y="6442"/>
                  </a:lnTo>
                  <a:lnTo>
                    <a:pt x="13340" y="1718"/>
                  </a:lnTo>
                  <a:lnTo>
                    <a:pt x="22301" y="0"/>
                  </a:lnTo>
                  <a:lnTo>
                    <a:pt x="31364" y="1718"/>
                  </a:lnTo>
                  <a:lnTo>
                    <a:pt x="38263" y="6442"/>
                  </a:lnTo>
                  <a:lnTo>
                    <a:pt x="42655" y="13523"/>
                  </a:lnTo>
                  <a:lnTo>
                    <a:pt x="44196" y="22313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/>
          <p:cNvGrpSpPr/>
          <p:nvPr/>
        </p:nvGrpSpPr>
        <p:grpSpPr>
          <a:xfrm>
            <a:off x="6923932" y="1052899"/>
            <a:ext cx="194945" cy="297180"/>
            <a:chOff x="6923932" y="1052899"/>
            <a:chExt cx="194945" cy="297180"/>
          </a:xfrm>
        </p:grpSpPr>
        <p:sp>
          <p:nvSpPr>
            <p:cNvPr id="36" name="object 36"/>
            <p:cNvSpPr/>
            <p:nvPr/>
          </p:nvSpPr>
          <p:spPr>
            <a:xfrm>
              <a:off x="6929729" y="1058697"/>
              <a:ext cx="183515" cy="285750"/>
            </a:xfrm>
            <a:custGeom>
              <a:avLst/>
              <a:gdLst/>
              <a:ahLst/>
              <a:cxnLst/>
              <a:rect l="l" t="t" r="r" b="b"/>
              <a:pathLst>
                <a:path w="183515" h="285750">
                  <a:moveTo>
                    <a:pt x="25958" y="242138"/>
                  </a:moveTo>
                  <a:lnTo>
                    <a:pt x="46794" y="281378"/>
                  </a:lnTo>
                  <a:lnTo>
                    <a:pt x="82321" y="285534"/>
                  </a:lnTo>
                  <a:lnTo>
                    <a:pt x="99381" y="284482"/>
                  </a:lnTo>
                  <a:lnTo>
                    <a:pt x="100679" y="284482"/>
                  </a:lnTo>
                  <a:lnTo>
                    <a:pt x="120143" y="280465"/>
                  </a:lnTo>
                  <a:lnTo>
                    <a:pt x="137990" y="273216"/>
                  </a:lnTo>
                  <a:lnTo>
                    <a:pt x="153708" y="262013"/>
                  </a:lnTo>
                  <a:lnTo>
                    <a:pt x="157443" y="257543"/>
                  </a:lnTo>
                  <a:lnTo>
                    <a:pt x="83553" y="257543"/>
                  </a:lnTo>
                  <a:lnTo>
                    <a:pt x="66106" y="256277"/>
                  </a:lnTo>
                  <a:lnTo>
                    <a:pt x="50488" y="252883"/>
                  </a:lnTo>
                  <a:lnTo>
                    <a:pt x="37004" y="247968"/>
                  </a:lnTo>
                  <a:lnTo>
                    <a:pt x="25958" y="242138"/>
                  </a:lnTo>
                  <a:close/>
                </a:path>
                <a:path w="183515" h="285750">
                  <a:moveTo>
                    <a:pt x="181698" y="167164"/>
                  </a:moveTo>
                  <a:lnTo>
                    <a:pt x="146811" y="167164"/>
                  </a:lnTo>
                  <a:lnTo>
                    <a:pt x="146811" y="189014"/>
                  </a:lnTo>
                  <a:lnTo>
                    <a:pt x="142060" y="220590"/>
                  </a:lnTo>
                  <a:lnTo>
                    <a:pt x="128870" y="241828"/>
                  </a:lnTo>
                  <a:lnTo>
                    <a:pt x="108835" y="253791"/>
                  </a:lnTo>
                  <a:lnTo>
                    <a:pt x="83553" y="257543"/>
                  </a:lnTo>
                  <a:lnTo>
                    <a:pt x="157443" y="257543"/>
                  </a:lnTo>
                  <a:lnTo>
                    <a:pt x="166123" y="247154"/>
                  </a:lnTo>
                  <a:lnTo>
                    <a:pt x="174852" y="227691"/>
                  </a:lnTo>
                  <a:lnTo>
                    <a:pt x="180006" y="202981"/>
                  </a:lnTo>
                  <a:lnTo>
                    <a:pt x="181677" y="172770"/>
                  </a:lnTo>
                  <a:lnTo>
                    <a:pt x="181698" y="167164"/>
                  </a:lnTo>
                  <a:close/>
                </a:path>
                <a:path w="183515" h="285750">
                  <a:moveTo>
                    <a:pt x="88417" y="0"/>
                  </a:moveTo>
                  <a:lnTo>
                    <a:pt x="55608" y="6933"/>
                  </a:lnTo>
                  <a:lnTo>
                    <a:pt x="27325" y="27174"/>
                  </a:lnTo>
                  <a:lnTo>
                    <a:pt x="7484" y="59889"/>
                  </a:lnTo>
                  <a:lnTo>
                    <a:pt x="0" y="104241"/>
                  </a:lnTo>
                  <a:lnTo>
                    <a:pt x="6209" y="142123"/>
                  </a:lnTo>
                  <a:lnTo>
                    <a:pt x="23521" y="172480"/>
                  </a:lnTo>
                  <a:lnTo>
                    <a:pt x="49961" y="192647"/>
                  </a:lnTo>
                  <a:lnTo>
                    <a:pt x="83553" y="199961"/>
                  </a:lnTo>
                  <a:lnTo>
                    <a:pt x="104597" y="197394"/>
                  </a:lnTo>
                  <a:lnTo>
                    <a:pt x="122073" y="190377"/>
                  </a:lnTo>
                  <a:lnTo>
                    <a:pt x="135904" y="179939"/>
                  </a:lnTo>
                  <a:lnTo>
                    <a:pt x="141550" y="172770"/>
                  </a:lnTo>
                  <a:lnTo>
                    <a:pt x="94094" y="172770"/>
                  </a:lnTo>
                  <a:lnTo>
                    <a:pt x="68774" y="167164"/>
                  </a:lnTo>
                  <a:lnTo>
                    <a:pt x="50638" y="151939"/>
                  </a:lnTo>
                  <a:lnTo>
                    <a:pt x="39726" y="129490"/>
                  </a:lnTo>
                  <a:lnTo>
                    <a:pt x="36080" y="102209"/>
                  </a:lnTo>
                  <a:lnTo>
                    <a:pt x="40417" y="71446"/>
                  </a:lnTo>
                  <a:lnTo>
                    <a:pt x="52512" y="48058"/>
                  </a:lnTo>
                  <a:lnTo>
                    <a:pt x="70997" y="33188"/>
                  </a:lnTo>
                  <a:lnTo>
                    <a:pt x="94500" y="27978"/>
                  </a:lnTo>
                  <a:lnTo>
                    <a:pt x="145468" y="27978"/>
                  </a:lnTo>
                  <a:lnTo>
                    <a:pt x="141282" y="21897"/>
                  </a:lnTo>
                  <a:lnTo>
                    <a:pt x="128614" y="10948"/>
                  </a:lnTo>
                  <a:lnTo>
                    <a:pt x="111157" y="3041"/>
                  </a:lnTo>
                  <a:lnTo>
                    <a:pt x="88417" y="0"/>
                  </a:lnTo>
                  <a:close/>
                </a:path>
                <a:path w="183515" h="285750">
                  <a:moveTo>
                    <a:pt x="145468" y="27978"/>
                  </a:moveTo>
                  <a:lnTo>
                    <a:pt x="94500" y="27978"/>
                  </a:lnTo>
                  <a:lnTo>
                    <a:pt x="112334" y="30964"/>
                  </a:lnTo>
                  <a:lnTo>
                    <a:pt x="126744" y="39085"/>
                  </a:lnTo>
                  <a:lnTo>
                    <a:pt x="137504" y="51086"/>
                  </a:lnTo>
                  <a:lnTo>
                    <a:pt x="144386" y="65709"/>
                  </a:lnTo>
                  <a:lnTo>
                    <a:pt x="146011" y="70561"/>
                  </a:lnTo>
                  <a:lnTo>
                    <a:pt x="146418" y="75844"/>
                  </a:lnTo>
                  <a:lnTo>
                    <a:pt x="146418" y="123304"/>
                  </a:lnTo>
                  <a:lnTo>
                    <a:pt x="124153" y="163041"/>
                  </a:lnTo>
                  <a:lnTo>
                    <a:pt x="94094" y="172770"/>
                  </a:lnTo>
                  <a:lnTo>
                    <a:pt x="141550" y="172770"/>
                  </a:lnTo>
                  <a:lnTo>
                    <a:pt x="145966" y="167164"/>
                  </a:lnTo>
                  <a:lnTo>
                    <a:pt x="181698" y="167164"/>
                  </a:lnTo>
                  <a:lnTo>
                    <a:pt x="181786" y="48058"/>
                  </a:lnTo>
                  <a:lnTo>
                    <a:pt x="181911" y="39085"/>
                  </a:lnTo>
                  <a:lnTo>
                    <a:pt x="182042" y="34061"/>
                  </a:lnTo>
                  <a:lnTo>
                    <a:pt x="149656" y="34061"/>
                  </a:lnTo>
                  <a:lnTo>
                    <a:pt x="145468" y="27978"/>
                  </a:lnTo>
                  <a:close/>
                </a:path>
                <a:path w="183515" h="285750">
                  <a:moveTo>
                    <a:pt x="183324" y="4457"/>
                  </a:moveTo>
                  <a:lnTo>
                    <a:pt x="152082" y="4457"/>
                  </a:lnTo>
                  <a:lnTo>
                    <a:pt x="150638" y="30964"/>
                  </a:lnTo>
                  <a:lnTo>
                    <a:pt x="150517" y="33188"/>
                  </a:lnTo>
                  <a:lnTo>
                    <a:pt x="150469" y="34061"/>
                  </a:lnTo>
                  <a:lnTo>
                    <a:pt x="182042" y="34061"/>
                  </a:lnTo>
                  <a:lnTo>
                    <a:pt x="182123" y="30964"/>
                  </a:lnTo>
                  <a:lnTo>
                    <a:pt x="182232" y="27174"/>
                  </a:lnTo>
                  <a:lnTo>
                    <a:pt x="182727" y="15512"/>
                  </a:lnTo>
                  <a:lnTo>
                    <a:pt x="183324" y="445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0013" y="1080877"/>
              <a:ext cx="121932" cy="15638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929729" y="1058697"/>
              <a:ext cx="183515" cy="285750"/>
            </a:xfrm>
            <a:custGeom>
              <a:avLst/>
              <a:gdLst/>
              <a:ahLst/>
              <a:cxnLst/>
              <a:rect l="l" t="t" r="r" b="b"/>
              <a:pathLst>
                <a:path w="183515" h="285750">
                  <a:moveTo>
                    <a:pt x="183324" y="4457"/>
                  </a:moveTo>
                  <a:lnTo>
                    <a:pt x="182727" y="15512"/>
                  </a:lnTo>
                  <a:lnTo>
                    <a:pt x="182206" y="27782"/>
                  </a:lnTo>
                  <a:lnTo>
                    <a:pt x="181838" y="41874"/>
                  </a:lnTo>
                  <a:lnTo>
                    <a:pt x="181698" y="58394"/>
                  </a:lnTo>
                  <a:lnTo>
                    <a:pt x="181698" y="172377"/>
                  </a:lnTo>
                  <a:lnTo>
                    <a:pt x="180006" y="202981"/>
                  </a:lnTo>
                  <a:lnTo>
                    <a:pt x="166123" y="247154"/>
                  </a:lnTo>
                  <a:lnTo>
                    <a:pt x="137990" y="273216"/>
                  </a:lnTo>
                  <a:lnTo>
                    <a:pt x="101231" y="284368"/>
                  </a:lnTo>
                  <a:lnTo>
                    <a:pt x="82321" y="285534"/>
                  </a:lnTo>
                  <a:lnTo>
                    <a:pt x="64427" y="284482"/>
                  </a:lnTo>
                  <a:lnTo>
                    <a:pt x="46794" y="281378"/>
                  </a:lnTo>
                  <a:lnTo>
                    <a:pt x="30602" y="276297"/>
                  </a:lnTo>
                  <a:lnTo>
                    <a:pt x="17030" y="269316"/>
                  </a:lnTo>
                  <a:lnTo>
                    <a:pt x="25958" y="242138"/>
                  </a:lnTo>
                  <a:lnTo>
                    <a:pt x="37004" y="247968"/>
                  </a:lnTo>
                  <a:lnTo>
                    <a:pt x="50488" y="252883"/>
                  </a:lnTo>
                  <a:lnTo>
                    <a:pt x="66106" y="256277"/>
                  </a:lnTo>
                  <a:lnTo>
                    <a:pt x="83553" y="257543"/>
                  </a:lnTo>
                  <a:lnTo>
                    <a:pt x="108835" y="253791"/>
                  </a:lnTo>
                  <a:lnTo>
                    <a:pt x="128870" y="241828"/>
                  </a:lnTo>
                  <a:lnTo>
                    <a:pt x="142060" y="220590"/>
                  </a:lnTo>
                  <a:lnTo>
                    <a:pt x="146811" y="189014"/>
                  </a:lnTo>
                  <a:lnTo>
                    <a:pt x="146811" y="167106"/>
                  </a:lnTo>
                  <a:lnTo>
                    <a:pt x="146011" y="167106"/>
                  </a:lnTo>
                  <a:lnTo>
                    <a:pt x="135904" y="179939"/>
                  </a:lnTo>
                  <a:lnTo>
                    <a:pt x="122073" y="190377"/>
                  </a:lnTo>
                  <a:lnTo>
                    <a:pt x="104597" y="197394"/>
                  </a:lnTo>
                  <a:lnTo>
                    <a:pt x="83553" y="199961"/>
                  </a:lnTo>
                  <a:lnTo>
                    <a:pt x="49961" y="192647"/>
                  </a:lnTo>
                  <a:lnTo>
                    <a:pt x="23521" y="172480"/>
                  </a:lnTo>
                  <a:lnTo>
                    <a:pt x="6209" y="142123"/>
                  </a:lnTo>
                  <a:lnTo>
                    <a:pt x="0" y="104241"/>
                  </a:lnTo>
                  <a:lnTo>
                    <a:pt x="7484" y="59889"/>
                  </a:lnTo>
                  <a:lnTo>
                    <a:pt x="27325" y="27174"/>
                  </a:lnTo>
                  <a:lnTo>
                    <a:pt x="55608" y="6933"/>
                  </a:lnTo>
                  <a:lnTo>
                    <a:pt x="88417" y="0"/>
                  </a:lnTo>
                  <a:lnTo>
                    <a:pt x="111157" y="3041"/>
                  </a:lnTo>
                  <a:lnTo>
                    <a:pt x="128614" y="10948"/>
                  </a:lnTo>
                  <a:lnTo>
                    <a:pt x="141282" y="21897"/>
                  </a:lnTo>
                  <a:lnTo>
                    <a:pt x="149656" y="34061"/>
                  </a:lnTo>
                  <a:lnTo>
                    <a:pt x="150469" y="34061"/>
                  </a:lnTo>
                  <a:lnTo>
                    <a:pt x="152082" y="4457"/>
                  </a:lnTo>
                  <a:lnTo>
                    <a:pt x="183324" y="4457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/>
          <p:cNvGrpSpPr/>
          <p:nvPr/>
        </p:nvGrpSpPr>
        <p:grpSpPr>
          <a:xfrm>
            <a:off x="7178681" y="965688"/>
            <a:ext cx="417195" cy="304165"/>
            <a:chOff x="7178681" y="965688"/>
            <a:chExt cx="417195" cy="304165"/>
          </a:xfrm>
        </p:grpSpPr>
        <p:sp>
          <p:nvSpPr>
            <p:cNvPr id="40" name="object 40"/>
            <p:cNvSpPr/>
            <p:nvPr/>
          </p:nvSpPr>
          <p:spPr>
            <a:xfrm>
              <a:off x="7184478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40" h="288290">
                  <a:moveTo>
                    <a:pt x="35699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35699" y="287972"/>
                  </a:lnTo>
                  <a:lnTo>
                    <a:pt x="35699" y="162648"/>
                  </a:lnTo>
                  <a:lnTo>
                    <a:pt x="36106" y="157378"/>
                  </a:lnTo>
                  <a:lnTo>
                    <a:pt x="69670" y="119642"/>
                  </a:lnTo>
                  <a:lnTo>
                    <a:pt x="85991" y="116801"/>
                  </a:lnTo>
                  <a:lnTo>
                    <a:pt x="107293" y="121481"/>
                  </a:lnTo>
                  <a:lnTo>
                    <a:pt x="121331" y="134148"/>
                  </a:lnTo>
                  <a:lnTo>
                    <a:pt x="129056" y="152747"/>
                  </a:lnTo>
                  <a:lnTo>
                    <a:pt x="131419" y="175221"/>
                  </a:lnTo>
                  <a:lnTo>
                    <a:pt x="131419" y="287972"/>
                  </a:lnTo>
                  <a:lnTo>
                    <a:pt x="167106" y="287972"/>
                  </a:lnTo>
                  <a:lnTo>
                    <a:pt x="167106" y="171170"/>
                  </a:lnTo>
                  <a:lnTo>
                    <a:pt x="160104" y="129471"/>
                  </a:lnTo>
                  <a:lnTo>
                    <a:pt x="142722" y="103781"/>
                  </a:lnTo>
                  <a:lnTo>
                    <a:pt x="120397" y="90792"/>
                  </a:lnTo>
                  <a:lnTo>
                    <a:pt x="98564" y="87198"/>
                  </a:lnTo>
                  <a:lnTo>
                    <a:pt x="88696" y="87928"/>
                  </a:lnTo>
                  <a:lnTo>
                    <a:pt x="47302" y="108399"/>
                  </a:lnTo>
                  <a:lnTo>
                    <a:pt x="36512" y="122491"/>
                  </a:lnTo>
                  <a:lnTo>
                    <a:pt x="35699" y="122491"/>
                  </a:lnTo>
                  <a:lnTo>
                    <a:pt x="35699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184478" y="971486"/>
              <a:ext cx="167640" cy="288290"/>
            </a:xfrm>
            <a:custGeom>
              <a:avLst/>
              <a:gdLst/>
              <a:ahLst/>
              <a:cxnLst/>
              <a:rect l="l" t="t" r="r" b="b"/>
              <a:pathLst>
                <a:path w="167640" h="288290">
                  <a:moveTo>
                    <a:pt x="0" y="0"/>
                  </a:moveTo>
                  <a:lnTo>
                    <a:pt x="35699" y="0"/>
                  </a:lnTo>
                  <a:lnTo>
                    <a:pt x="35699" y="122491"/>
                  </a:lnTo>
                  <a:lnTo>
                    <a:pt x="36512" y="122491"/>
                  </a:lnTo>
                  <a:lnTo>
                    <a:pt x="70332" y="93193"/>
                  </a:lnTo>
                  <a:lnTo>
                    <a:pt x="98564" y="87198"/>
                  </a:lnTo>
                  <a:lnTo>
                    <a:pt x="120397" y="90792"/>
                  </a:lnTo>
                  <a:lnTo>
                    <a:pt x="142722" y="103781"/>
                  </a:lnTo>
                  <a:lnTo>
                    <a:pt x="160104" y="129471"/>
                  </a:lnTo>
                  <a:lnTo>
                    <a:pt x="167106" y="171170"/>
                  </a:lnTo>
                  <a:lnTo>
                    <a:pt x="167106" y="287972"/>
                  </a:lnTo>
                  <a:lnTo>
                    <a:pt x="131419" y="287972"/>
                  </a:lnTo>
                  <a:lnTo>
                    <a:pt x="131419" y="175221"/>
                  </a:lnTo>
                  <a:lnTo>
                    <a:pt x="129056" y="152747"/>
                  </a:lnTo>
                  <a:lnTo>
                    <a:pt x="121331" y="134148"/>
                  </a:lnTo>
                  <a:lnTo>
                    <a:pt x="107293" y="121481"/>
                  </a:lnTo>
                  <a:lnTo>
                    <a:pt x="85991" y="116801"/>
                  </a:lnTo>
                  <a:lnTo>
                    <a:pt x="69670" y="119642"/>
                  </a:lnTo>
                  <a:lnTo>
                    <a:pt x="38125" y="152501"/>
                  </a:lnTo>
                  <a:lnTo>
                    <a:pt x="35699" y="162648"/>
                  </a:lnTo>
                  <a:lnTo>
                    <a:pt x="35699" y="169545"/>
                  </a:lnTo>
                  <a:lnTo>
                    <a:pt x="35699" y="287972"/>
                  </a:lnTo>
                  <a:lnTo>
                    <a:pt x="0" y="287972"/>
                  </a:lnTo>
                  <a:lnTo>
                    <a:pt x="0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7393825" y="1006767"/>
              <a:ext cx="116839" cy="257175"/>
            </a:xfrm>
            <a:custGeom>
              <a:avLst/>
              <a:gdLst/>
              <a:ahLst/>
              <a:cxnLst/>
              <a:rect l="l" t="t" r="r" b="b"/>
              <a:pathLst>
                <a:path w="116840" h="257175">
                  <a:moveTo>
                    <a:pt x="65303" y="0"/>
                  </a:moveTo>
                  <a:lnTo>
                    <a:pt x="30416" y="9321"/>
                  </a:lnTo>
                  <a:lnTo>
                    <a:pt x="30416" y="56375"/>
                  </a:lnTo>
                  <a:lnTo>
                    <a:pt x="0" y="56375"/>
                  </a:lnTo>
                  <a:lnTo>
                    <a:pt x="0" y="83553"/>
                  </a:lnTo>
                  <a:lnTo>
                    <a:pt x="30416" y="83553"/>
                  </a:lnTo>
                  <a:lnTo>
                    <a:pt x="30416" y="190627"/>
                  </a:lnTo>
                  <a:lnTo>
                    <a:pt x="37778" y="232550"/>
                  </a:lnTo>
                  <a:lnTo>
                    <a:pt x="70899" y="255767"/>
                  </a:lnTo>
                  <a:lnTo>
                    <a:pt x="82740" y="256743"/>
                  </a:lnTo>
                  <a:lnTo>
                    <a:pt x="92532" y="256383"/>
                  </a:lnTo>
                  <a:lnTo>
                    <a:pt x="101144" y="255377"/>
                  </a:lnTo>
                  <a:lnTo>
                    <a:pt x="108463" y="253839"/>
                  </a:lnTo>
                  <a:lnTo>
                    <a:pt x="114376" y="251879"/>
                  </a:lnTo>
                  <a:lnTo>
                    <a:pt x="112750" y="225107"/>
                  </a:lnTo>
                  <a:lnTo>
                    <a:pt x="108292" y="226314"/>
                  </a:lnTo>
                  <a:lnTo>
                    <a:pt x="101396" y="227533"/>
                  </a:lnTo>
                  <a:lnTo>
                    <a:pt x="92062" y="227533"/>
                  </a:lnTo>
                  <a:lnTo>
                    <a:pt x="79501" y="224997"/>
                  </a:lnTo>
                  <a:lnTo>
                    <a:pt x="71234" y="217595"/>
                  </a:lnTo>
                  <a:lnTo>
                    <a:pt x="66691" y="205630"/>
                  </a:lnTo>
                  <a:lnTo>
                    <a:pt x="65303" y="189407"/>
                  </a:lnTo>
                  <a:lnTo>
                    <a:pt x="65303" y="83553"/>
                  </a:lnTo>
                  <a:lnTo>
                    <a:pt x="116395" y="83553"/>
                  </a:lnTo>
                  <a:lnTo>
                    <a:pt x="116395" y="56375"/>
                  </a:lnTo>
                  <a:lnTo>
                    <a:pt x="65303" y="56375"/>
                  </a:lnTo>
                  <a:lnTo>
                    <a:pt x="6530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7393825" y="1006767"/>
              <a:ext cx="116839" cy="257175"/>
            </a:xfrm>
            <a:custGeom>
              <a:avLst/>
              <a:gdLst/>
              <a:ahLst/>
              <a:cxnLst/>
              <a:rect l="l" t="t" r="r" b="b"/>
              <a:pathLst>
                <a:path w="116840" h="257175">
                  <a:moveTo>
                    <a:pt x="65303" y="0"/>
                  </a:moveTo>
                  <a:lnTo>
                    <a:pt x="65303" y="56375"/>
                  </a:lnTo>
                  <a:lnTo>
                    <a:pt x="116395" y="56375"/>
                  </a:lnTo>
                  <a:lnTo>
                    <a:pt x="116395" y="83553"/>
                  </a:lnTo>
                  <a:lnTo>
                    <a:pt x="65303" y="83553"/>
                  </a:lnTo>
                  <a:lnTo>
                    <a:pt x="65303" y="189407"/>
                  </a:lnTo>
                  <a:lnTo>
                    <a:pt x="66691" y="205630"/>
                  </a:lnTo>
                  <a:lnTo>
                    <a:pt x="71234" y="217595"/>
                  </a:lnTo>
                  <a:lnTo>
                    <a:pt x="79501" y="224997"/>
                  </a:lnTo>
                  <a:lnTo>
                    <a:pt x="92062" y="227533"/>
                  </a:lnTo>
                  <a:lnTo>
                    <a:pt x="101396" y="227533"/>
                  </a:lnTo>
                  <a:lnTo>
                    <a:pt x="108292" y="226314"/>
                  </a:lnTo>
                  <a:lnTo>
                    <a:pt x="112750" y="225107"/>
                  </a:lnTo>
                  <a:lnTo>
                    <a:pt x="114376" y="251879"/>
                  </a:lnTo>
                  <a:lnTo>
                    <a:pt x="108463" y="253839"/>
                  </a:lnTo>
                  <a:lnTo>
                    <a:pt x="101144" y="255377"/>
                  </a:lnTo>
                  <a:lnTo>
                    <a:pt x="92532" y="256383"/>
                  </a:lnTo>
                  <a:lnTo>
                    <a:pt x="82740" y="256743"/>
                  </a:lnTo>
                  <a:lnTo>
                    <a:pt x="70899" y="255767"/>
                  </a:lnTo>
                  <a:lnTo>
                    <a:pt x="37778" y="232550"/>
                  </a:lnTo>
                  <a:lnTo>
                    <a:pt x="30416" y="190627"/>
                  </a:lnTo>
                  <a:lnTo>
                    <a:pt x="30416" y="83553"/>
                  </a:lnTo>
                  <a:lnTo>
                    <a:pt x="0" y="83553"/>
                  </a:lnTo>
                  <a:lnTo>
                    <a:pt x="0" y="56375"/>
                  </a:lnTo>
                  <a:lnTo>
                    <a:pt x="30416" y="56375"/>
                  </a:lnTo>
                  <a:lnTo>
                    <a:pt x="30416" y="9321"/>
                  </a:lnTo>
                  <a:lnTo>
                    <a:pt x="65303" y="0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541501" y="1212811"/>
              <a:ext cx="48260" cy="51435"/>
            </a:xfrm>
            <a:custGeom>
              <a:avLst/>
              <a:gdLst/>
              <a:ahLst/>
              <a:cxnLst/>
              <a:rect l="l" t="t" r="r" b="b"/>
              <a:pathLst>
                <a:path w="48259" h="51434">
                  <a:moveTo>
                    <a:pt x="24333" y="0"/>
                  </a:moveTo>
                  <a:lnTo>
                    <a:pt x="14541" y="1881"/>
                  </a:lnTo>
                  <a:lnTo>
                    <a:pt x="6842" y="7146"/>
                  </a:lnTo>
                  <a:lnTo>
                    <a:pt x="1805" y="15226"/>
                  </a:lnTo>
                  <a:lnTo>
                    <a:pt x="0" y="25552"/>
                  </a:lnTo>
                  <a:lnTo>
                    <a:pt x="1741" y="35708"/>
                  </a:lnTo>
                  <a:lnTo>
                    <a:pt x="6638" y="43811"/>
                  </a:lnTo>
                  <a:lnTo>
                    <a:pt x="14198" y="49176"/>
                  </a:lnTo>
                  <a:lnTo>
                    <a:pt x="23926" y="51117"/>
                  </a:lnTo>
                  <a:lnTo>
                    <a:pt x="34056" y="49176"/>
                  </a:lnTo>
                  <a:lnTo>
                    <a:pt x="41717" y="43811"/>
                  </a:lnTo>
                  <a:lnTo>
                    <a:pt x="46567" y="35708"/>
                  </a:lnTo>
                  <a:lnTo>
                    <a:pt x="48260" y="25552"/>
                  </a:lnTo>
                  <a:lnTo>
                    <a:pt x="46516" y="15226"/>
                  </a:lnTo>
                  <a:lnTo>
                    <a:pt x="41616" y="7146"/>
                  </a:lnTo>
                  <a:lnTo>
                    <a:pt x="34056" y="1881"/>
                  </a:lnTo>
                  <a:lnTo>
                    <a:pt x="24333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7541501" y="1212811"/>
              <a:ext cx="48260" cy="51435"/>
            </a:xfrm>
            <a:custGeom>
              <a:avLst/>
              <a:gdLst/>
              <a:ahLst/>
              <a:cxnLst/>
              <a:rect l="l" t="t" r="r" b="b"/>
              <a:pathLst>
                <a:path w="48259" h="51434">
                  <a:moveTo>
                    <a:pt x="0" y="25552"/>
                  </a:moveTo>
                  <a:lnTo>
                    <a:pt x="1805" y="15226"/>
                  </a:lnTo>
                  <a:lnTo>
                    <a:pt x="6842" y="7146"/>
                  </a:lnTo>
                  <a:lnTo>
                    <a:pt x="14541" y="1881"/>
                  </a:lnTo>
                  <a:lnTo>
                    <a:pt x="24333" y="0"/>
                  </a:lnTo>
                  <a:lnTo>
                    <a:pt x="34056" y="1881"/>
                  </a:lnTo>
                  <a:lnTo>
                    <a:pt x="41616" y="7146"/>
                  </a:lnTo>
                  <a:lnTo>
                    <a:pt x="46516" y="15226"/>
                  </a:lnTo>
                  <a:lnTo>
                    <a:pt x="48260" y="25552"/>
                  </a:lnTo>
                  <a:lnTo>
                    <a:pt x="46567" y="35708"/>
                  </a:lnTo>
                  <a:lnTo>
                    <a:pt x="41717" y="43811"/>
                  </a:lnTo>
                  <a:lnTo>
                    <a:pt x="34056" y="49176"/>
                  </a:lnTo>
                  <a:lnTo>
                    <a:pt x="23926" y="51117"/>
                  </a:lnTo>
                  <a:lnTo>
                    <a:pt x="14198" y="49176"/>
                  </a:lnTo>
                  <a:lnTo>
                    <a:pt x="6638" y="43811"/>
                  </a:lnTo>
                  <a:lnTo>
                    <a:pt x="1741" y="35708"/>
                  </a:lnTo>
                  <a:lnTo>
                    <a:pt x="0" y="25552"/>
                  </a:lnTo>
                  <a:close/>
                </a:path>
              </a:pathLst>
            </a:custGeom>
            <a:ln w="11595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6" name="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3827" y="1578102"/>
            <a:ext cx="96291" cy="115074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704373" y="1571942"/>
            <a:ext cx="2533015" cy="157480"/>
            <a:chOff x="704373" y="1571942"/>
            <a:chExt cx="2533015" cy="157480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4373" y="1571942"/>
              <a:ext cx="187590" cy="15504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0969" y="1608658"/>
              <a:ext cx="71018" cy="8450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4681" y="1608658"/>
              <a:ext cx="71018" cy="8450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07186" y="1577924"/>
              <a:ext cx="19050" cy="115570"/>
            </a:xfrm>
            <a:custGeom>
              <a:avLst/>
              <a:gdLst/>
              <a:ahLst/>
              <a:cxnLst/>
              <a:rect l="l" t="t" r="r" b="b"/>
              <a:pathLst>
                <a:path w="19050" h="115569">
                  <a:moveTo>
                    <a:pt x="16903" y="32600"/>
                  </a:moveTo>
                  <a:lnTo>
                    <a:pt x="1879" y="32600"/>
                  </a:lnTo>
                  <a:lnTo>
                    <a:pt x="1879" y="115239"/>
                  </a:lnTo>
                  <a:lnTo>
                    <a:pt x="16903" y="115239"/>
                  </a:lnTo>
                  <a:lnTo>
                    <a:pt x="16903" y="32600"/>
                  </a:lnTo>
                  <a:close/>
                </a:path>
                <a:path w="19050" h="115569">
                  <a:moveTo>
                    <a:pt x="15024" y="0"/>
                  </a:moveTo>
                  <a:lnTo>
                    <a:pt x="3924" y="0"/>
                  </a:lnTo>
                  <a:lnTo>
                    <a:pt x="0" y="4102"/>
                  </a:lnTo>
                  <a:lnTo>
                    <a:pt x="0" y="14516"/>
                  </a:lnTo>
                  <a:lnTo>
                    <a:pt x="3759" y="18618"/>
                  </a:lnTo>
                  <a:lnTo>
                    <a:pt x="15024" y="18618"/>
                  </a:lnTo>
                  <a:lnTo>
                    <a:pt x="18783" y="14516"/>
                  </a:lnTo>
                  <a:lnTo>
                    <a:pt x="18618" y="9385"/>
                  </a:lnTo>
                  <a:lnTo>
                    <a:pt x="18618" y="4102"/>
                  </a:lnTo>
                  <a:lnTo>
                    <a:pt x="15024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9346" y="1608658"/>
              <a:ext cx="165599" cy="12019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359319" y="1641436"/>
              <a:ext cx="42545" cy="11430"/>
            </a:xfrm>
            <a:custGeom>
              <a:avLst/>
              <a:gdLst/>
              <a:ahLst/>
              <a:cxnLst/>
              <a:rect l="l" t="t" r="r" b="b"/>
              <a:pathLst>
                <a:path w="42544" h="11430">
                  <a:moveTo>
                    <a:pt x="4216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42163" y="11099"/>
                  </a:lnTo>
                  <a:lnTo>
                    <a:pt x="42163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36776" y="1571942"/>
              <a:ext cx="1800237" cy="155041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306292" y="1570075"/>
            <a:ext cx="4540224" cy="160832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910690" y="1571942"/>
            <a:ext cx="1920557" cy="156908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42544" y="2206751"/>
            <a:ext cx="1981200" cy="294132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874264" y="2206751"/>
            <a:ext cx="1981200" cy="294132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205984" y="2206751"/>
            <a:ext cx="1981200" cy="294132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537704" y="2206751"/>
            <a:ext cx="1981200" cy="294132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869423" y="2206751"/>
            <a:ext cx="1981200" cy="2941320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2" name="object 6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11493906" y="6478028"/>
            <a:ext cx="85725" cy="59690"/>
          </a:xfrm>
          <a:custGeom>
            <a:avLst/>
            <a:gdLst/>
            <a:ahLst/>
            <a:cxnLst/>
            <a:rect l="l" t="t" r="r" b="b"/>
            <a:pathLst>
              <a:path w="85725" h="59690">
                <a:moveTo>
                  <a:pt x="38963" y="29070"/>
                </a:moveTo>
                <a:lnTo>
                  <a:pt x="37719" y="17081"/>
                </a:lnTo>
                <a:lnTo>
                  <a:pt x="37693" y="16814"/>
                </a:lnTo>
                <a:lnTo>
                  <a:pt x="34010" y="7708"/>
                </a:lnTo>
                <a:lnTo>
                  <a:pt x="32245" y="6007"/>
                </a:lnTo>
                <a:lnTo>
                  <a:pt x="31153" y="4965"/>
                </a:lnTo>
                <a:lnTo>
                  <a:pt x="31153" y="29070"/>
                </a:lnTo>
                <a:lnTo>
                  <a:pt x="31140" y="29959"/>
                </a:lnTo>
                <a:lnTo>
                  <a:pt x="30467" y="39357"/>
                </a:lnTo>
                <a:lnTo>
                  <a:pt x="28282" y="46901"/>
                </a:lnTo>
                <a:lnTo>
                  <a:pt x="24523" y="51816"/>
                </a:lnTo>
                <a:lnTo>
                  <a:pt x="24244" y="51816"/>
                </a:lnTo>
                <a:lnTo>
                  <a:pt x="19431" y="53378"/>
                </a:lnTo>
                <a:lnTo>
                  <a:pt x="14617" y="51816"/>
                </a:lnTo>
                <a:lnTo>
                  <a:pt x="10934" y="47269"/>
                </a:lnTo>
                <a:lnTo>
                  <a:pt x="8585" y="39916"/>
                </a:lnTo>
                <a:lnTo>
                  <a:pt x="7759" y="29959"/>
                </a:lnTo>
                <a:lnTo>
                  <a:pt x="8623" y="19799"/>
                </a:lnTo>
                <a:lnTo>
                  <a:pt x="8636" y="19621"/>
                </a:lnTo>
                <a:lnTo>
                  <a:pt x="10985" y="12420"/>
                </a:lnTo>
                <a:lnTo>
                  <a:pt x="11087" y="12115"/>
                </a:lnTo>
                <a:lnTo>
                  <a:pt x="14681" y="7708"/>
                </a:lnTo>
                <a:lnTo>
                  <a:pt x="14325" y="7708"/>
                </a:lnTo>
                <a:lnTo>
                  <a:pt x="19519" y="6007"/>
                </a:lnTo>
                <a:lnTo>
                  <a:pt x="24752" y="7708"/>
                </a:lnTo>
                <a:lnTo>
                  <a:pt x="28359" y="12420"/>
                </a:lnTo>
                <a:lnTo>
                  <a:pt x="30441" y="19621"/>
                </a:lnTo>
                <a:lnTo>
                  <a:pt x="30492" y="19799"/>
                </a:lnTo>
                <a:lnTo>
                  <a:pt x="31153" y="29070"/>
                </a:lnTo>
                <a:lnTo>
                  <a:pt x="31153" y="4965"/>
                </a:lnTo>
                <a:lnTo>
                  <a:pt x="28028" y="1968"/>
                </a:lnTo>
                <a:lnTo>
                  <a:pt x="19964" y="0"/>
                </a:lnTo>
                <a:lnTo>
                  <a:pt x="11899" y="1968"/>
                </a:lnTo>
                <a:lnTo>
                  <a:pt x="0" y="29959"/>
                </a:lnTo>
                <a:lnTo>
                  <a:pt x="1397" y="42049"/>
                </a:lnTo>
                <a:lnTo>
                  <a:pt x="1447" y="42494"/>
                </a:lnTo>
                <a:lnTo>
                  <a:pt x="5257" y="51549"/>
                </a:lnTo>
                <a:lnTo>
                  <a:pt x="5422" y="51816"/>
                </a:lnTo>
                <a:lnTo>
                  <a:pt x="11303" y="57429"/>
                </a:lnTo>
                <a:lnTo>
                  <a:pt x="18986" y="59372"/>
                </a:lnTo>
                <a:lnTo>
                  <a:pt x="27266" y="57429"/>
                </a:lnTo>
                <a:lnTo>
                  <a:pt x="27419" y="57429"/>
                </a:lnTo>
                <a:lnTo>
                  <a:pt x="31775" y="53378"/>
                </a:lnTo>
                <a:lnTo>
                  <a:pt x="33743" y="51549"/>
                </a:lnTo>
                <a:lnTo>
                  <a:pt x="37630" y="42049"/>
                </a:lnTo>
                <a:lnTo>
                  <a:pt x="38862" y="29959"/>
                </a:lnTo>
                <a:lnTo>
                  <a:pt x="38963" y="29070"/>
                </a:lnTo>
                <a:close/>
              </a:path>
              <a:path w="85725" h="59690">
                <a:moveTo>
                  <a:pt x="85445" y="35699"/>
                </a:moveTo>
                <a:lnTo>
                  <a:pt x="81241" y="30924"/>
                </a:lnTo>
                <a:lnTo>
                  <a:pt x="81026" y="30670"/>
                </a:lnTo>
                <a:lnTo>
                  <a:pt x="77711" y="29362"/>
                </a:lnTo>
                <a:lnTo>
                  <a:pt x="77711" y="36588"/>
                </a:lnTo>
                <a:lnTo>
                  <a:pt x="77584" y="36588"/>
                </a:lnTo>
                <a:lnTo>
                  <a:pt x="77470" y="49504"/>
                </a:lnTo>
                <a:lnTo>
                  <a:pt x="73075" y="53721"/>
                </a:lnTo>
                <a:lnTo>
                  <a:pt x="58762" y="53721"/>
                </a:lnTo>
                <a:lnTo>
                  <a:pt x="54343" y="48602"/>
                </a:lnTo>
                <a:lnTo>
                  <a:pt x="54559" y="43827"/>
                </a:lnTo>
                <a:lnTo>
                  <a:pt x="54610" y="37287"/>
                </a:lnTo>
                <a:lnTo>
                  <a:pt x="58229" y="32880"/>
                </a:lnTo>
                <a:lnTo>
                  <a:pt x="64947" y="30924"/>
                </a:lnTo>
                <a:lnTo>
                  <a:pt x="72720" y="33134"/>
                </a:lnTo>
                <a:lnTo>
                  <a:pt x="77711" y="36588"/>
                </a:lnTo>
                <a:lnTo>
                  <a:pt x="77711" y="29362"/>
                </a:lnTo>
                <a:lnTo>
                  <a:pt x="73875" y="27838"/>
                </a:lnTo>
                <a:lnTo>
                  <a:pt x="73875" y="27571"/>
                </a:lnTo>
                <a:lnTo>
                  <a:pt x="78524" y="25361"/>
                </a:lnTo>
                <a:lnTo>
                  <a:pt x="80937" y="24218"/>
                </a:lnTo>
                <a:lnTo>
                  <a:pt x="83337" y="18999"/>
                </a:lnTo>
                <a:lnTo>
                  <a:pt x="83337" y="6985"/>
                </a:lnTo>
                <a:lnTo>
                  <a:pt x="82194" y="5562"/>
                </a:lnTo>
                <a:lnTo>
                  <a:pt x="77762" y="0"/>
                </a:lnTo>
                <a:lnTo>
                  <a:pt x="75907" y="0"/>
                </a:lnTo>
                <a:lnTo>
                  <a:pt x="75907" y="10337"/>
                </a:lnTo>
                <a:lnTo>
                  <a:pt x="75806" y="20243"/>
                </a:lnTo>
                <a:lnTo>
                  <a:pt x="72110" y="23685"/>
                </a:lnTo>
                <a:lnTo>
                  <a:pt x="67157" y="25361"/>
                </a:lnTo>
                <a:lnTo>
                  <a:pt x="60858" y="23685"/>
                </a:lnTo>
                <a:lnTo>
                  <a:pt x="60642" y="23685"/>
                </a:lnTo>
                <a:lnTo>
                  <a:pt x="56197" y="20497"/>
                </a:lnTo>
                <a:lnTo>
                  <a:pt x="56197" y="9804"/>
                </a:lnTo>
                <a:lnTo>
                  <a:pt x="59728" y="5562"/>
                </a:lnTo>
                <a:lnTo>
                  <a:pt x="73164" y="5562"/>
                </a:lnTo>
                <a:lnTo>
                  <a:pt x="75907" y="10337"/>
                </a:lnTo>
                <a:lnTo>
                  <a:pt x="75907" y="0"/>
                </a:lnTo>
                <a:lnTo>
                  <a:pt x="56553" y="0"/>
                </a:lnTo>
                <a:lnTo>
                  <a:pt x="48869" y="6184"/>
                </a:lnTo>
                <a:lnTo>
                  <a:pt x="48869" y="20243"/>
                </a:lnTo>
                <a:lnTo>
                  <a:pt x="51612" y="25184"/>
                </a:lnTo>
                <a:lnTo>
                  <a:pt x="57975" y="28194"/>
                </a:lnTo>
                <a:lnTo>
                  <a:pt x="58051" y="28460"/>
                </a:lnTo>
                <a:lnTo>
                  <a:pt x="50990" y="31457"/>
                </a:lnTo>
                <a:lnTo>
                  <a:pt x="46659" y="36588"/>
                </a:lnTo>
                <a:lnTo>
                  <a:pt x="46659" y="52222"/>
                </a:lnTo>
                <a:lnTo>
                  <a:pt x="53898" y="59385"/>
                </a:lnTo>
                <a:lnTo>
                  <a:pt x="65925" y="59385"/>
                </a:lnTo>
                <a:lnTo>
                  <a:pt x="85420" y="42773"/>
                </a:lnTo>
                <a:lnTo>
                  <a:pt x="85445" y="35699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308" y="478516"/>
            <a:ext cx="996881" cy="8398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4061" y="1429207"/>
            <a:ext cx="513080" cy="765175"/>
            <a:chOff x="554061" y="1429207"/>
            <a:chExt cx="513080" cy="765175"/>
          </a:xfrm>
        </p:grpSpPr>
        <p:sp>
          <p:nvSpPr>
            <p:cNvPr id="5" name="object 5"/>
            <p:cNvSpPr/>
            <p:nvPr/>
          </p:nvSpPr>
          <p:spPr>
            <a:xfrm>
              <a:off x="569657" y="1444802"/>
              <a:ext cx="481965" cy="734060"/>
            </a:xfrm>
            <a:custGeom>
              <a:avLst/>
              <a:gdLst/>
              <a:ahLst/>
              <a:cxnLst/>
              <a:rect l="l" t="t" r="r" b="b"/>
              <a:pathLst>
                <a:path w="481965" h="734060">
                  <a:moveTo>
                    <a:pt x="246735" y="0"/>
                  </a:moveTo>
                  <a:lnTo>
                    <a:pt x="208012" y="3272"/>
                  </a:lnTo>
                  <a:lnTo>
                    <a:pt x="208351" y="3272"/>
                  </a:lnTo>
                  <a:lnTo>
                    <a:pt x="172171" y="12968"/>
                  </a:lnTo>
                  <a:lnTo>
                    <a:pt x="172365" y="12968"/>
                  </a:lnTo>
                  <a:lnTo>
                    <a:pt x="139325" y="28749"/>
                  </a:lnTo>
                  <a:lnTo>
                    <a:pt x="108845" y="50900"/>
                  </a:lnTo>
                  <a:lnTo>
                    <a:pt x="81856" y="78773"/>
                  </a:lnTo>
                  <a:lnTo>
                    <a:pt x="57869" y="113047"/>
                  </a:lnTo>
                  <a:lnTo>
                    <a:pt x="37771" y="152984"/>
                  </a:lnTo>
                  <a:lnTo>
                    <a:pt x="21660" y="198660"/>
                  </a:lnTo>
                  <a:lnTo>
                    <a:pt x="9810" y="249967"/>
                  </a:lnTo>
                  <a:lnTo>
                    <a:pt x="2498" y="306795"/>
                  </a:lnTo>
                  <a:lnTo>
                    <a:pt x="0" y="369036"/>
                  </a:lnTo>
                  <a:lnTo>
                    <a:pt x="2733" y="428325"/>
                  </a:lnTo>
                  <a:lnTo>
                    <a:pt x="2831" y="430437"/>
                  </a:lnTo>
                  <a:lnTo>
                    <a:pt x="9966" y="486266"/>
                  </a:lnTo>
                  <a:lnTo>
                    <a:pt x="21213" y="536838"/>
                  </a:lnTo>
                  <a:lnTo>
                    <a:pt x="36499" y="582324"/>
                  </a:lnTo>
                  <a:lnTo>
                    <a:pt x="55408" y="621803"/>
                  </a:lnTo>
                  <a:lnTo>
                    <a:pt x="77806" y="655520"/>
                  </a:lnTo>
                  <a:lnTo>
                    <a:pt x="132225" y="705210"/>
                  </a:lnTo>
                  <a:lnTo>
                    <a:pt x="198063" y="730489"/>
                  </a:lnTo>
                  <a:lnTo>
                    <a:pt x="234734" y="733691"/>
                  </a:lnTo>
                  <a:lnTo>
                    <a:pt x="274900" y="730489"/>
                  </a:lnTo>
                  <a:lnTo>
                    <a:pt x="275603" y="730489"/>
                  </a:lnTo>
                  <a:lnTo>
                    <a:pt x="313643" y="720634"/>
                  </a:lnTo>
                  <a:lnTo>
                    <a:pt x="347818" y="704481"/>
                  </a:lnTo>
                  <a:lnTo>
                    <a:pt x="378340" y="682064"/>
                  </a:lnTo>
                  <a:lnTo>
                    <a:pt x="399535" y="659447"/>
                  </a:lnTo>
                  <a:lnTo>
                    <a:pt x="240195" y="659447"/>
                  </a:lnTo>
                  <a:lnTo>
                    <a:pt x="208926" y="654583"/>
                  </a:lnTo>
                  <a:lnTo>
                    <a:pt x="156213" y="616554"/>
                  </a:lnTo>
                  <a:lnTo>
                    <a:pt x="135383" y="583977"/>
                  </a:lnTo>
                  <a:lnTo>
                    <a:pt x="118647" y="542752"/>
                  </a:lnTo>
                  <a:lnTo>
                    <a:pt x="106312" y="493173"/>
                  </a:lnTo>
                  <a:lnTo>
                    <a:pt x="98685" y="435533"/>
                  </a:lnTo>
                  <a:lnTo>
                    <a:pt x="96075" y="370128"/>
                  </a:lnTo>
                  <a:lnTo>
                    <a:pt x="98866" y="301929"/>
                  </a:lnTo>
                  <a:lnTo>
                    <a:pt x="106941" y="242366"/>
                  </a:lnTo>
                  <a:lnTo>
                    <a:pt x="119853" y="191582"/>
                  </a:lnTo>
                  <a:lnTo>
                    <a:pt x="137153" y="149715"/>
                  </a:lnTo>
                  <a:lnTo>
                    <a:pt x="158394" y="116907"/>
                  </a:lnTo>
                  <a:lnTo>
                    <a:pt x="210909" y="79031"/>
                  </a:lnTo>
                  <a:lnTo>
                    <a:pt x="241287" y="74244"/>
                  </a:lnTo>
                  <a:lnTo>
                    <a:pt x="404695" y="74244"/>
                  </a:lnTo>
                  <a:lnTo>
                    <a:pt x="383363" y="50900"/>
                  </a:lnTo>
                  <a:lnTo>
                    <a:pt x="354325" y="28904"/>
                  </a:lnTo>
                  <a:lnTo>
                    <a:pt x="321812" y="12968"/>
                  </a:lnTo>
                  <a:lnTo>
                    <a:pt x="285917" y="3272"/>
                  </a:lnTo>
                  <a:lnTo>
                    <a:pt x="246735" y="0"/>
                  </a:lnTo>
                  <a:close/>
                </a:path>
                <a:path w="481965" h="734060">
                  <a:moveTo>
                    <a:pt x="404695" y="74244"/>
                  </a:moveTo>
                  <a:lnTo>
                    <a:pt x="241287" y="74244"/>
                  </a:lnTo>
                  <a:lnTo>
                    <a:pt x="276004" y="79511"/>
                  </a:lnTo>
                  <a:lnTo>
                    <a:pt x="305718" y="94886"/>
                  </a:lnTo>
                  <a:lnTo>
                    <a:pt x="350597" y="153401"/>
                  </a:lnTo>
                  <a:lnTo>
                    <a:pt x="365994" y="195261"/>
                  </a:lnTo>
                  <a:lnTo>
                    <a:pt x="376848" y="244670"/>
                  </a:lnTo>
                  <a:lnTo>
                    <a:pt x="383154" y="299911"/>
                  </a:lnTo>
                  <a:lnTo>
                    <a:pt x="383277" y="300988"/>
                  </a:lnTo>
                  <a:lnTo>
                    <a:pt x="385394" y="363575"/>
                  </a:lnTo>
                  <a:lnTo>
                    <a:pt x="383185" y="428325"/>
                  </a:lnTo>
                  <a:lnTo>
                    <a:pt x="376524" y="486266"/>
                  </a:lnTo>
                  <a:lnTo>
                    <a:pt x="365360" y="536838"/>
                  </a:lnTo>
                  <a:lnTo>
                    <a:pt x="349642" y="579477"/>
                  </a:lnTo>
                  <a:lnTo>
                    <a:pt x="329317" y="613620"/>
                  </a:lnTo>
                  <a:lnTo>
                    <a:pt x="274645" y="654167"/>
                  </a:lnTo>
                  <a:lnTo>
                    <a:pt x="240195" y="659447"/>
                  </a:lnTo>
                  <a:lnTo>
                    <a:pt x="399535" y="659447"/>
                  </a:lnTo>
                  <a:lnTo>
                    <a:pt x="428038" y="618886"/>
                  </a:lnTo>
                  <a:lnTo>
                    <a:pt x="447015" y="578352"/>
                  </a:lnTo>
                  <a:lnTo>
                    <a:pt x="461946" y="532005"/>
                  </a:lnTo>
                  <a:lnTo>
                    <a:pt x="472734" y="479959"/>
                  </a:lnTo>
                  <a:lnTo>
                    <a:pt x="479278" y="422326"/>
                  </a:lnTo>
                  <a:lnTo>
                    <a:pt x="481482" y="359219"/>
                  </a:lnTo>
                  <a:lnTo>
                    <a:pt x="479457" y="301929"/>
                  </a:lnTo>
                  <a:lnTo>
                    <a:pt x="473160" y="245387"/>
                  </a:lnTo>
                  <a:lnTo>
                    <a:pt x="462899" y="195829"/>
                  </a:lnTo>
                  <a:lnTo>
                    <a:pt x="448695" y="151419"/>
                  </a:lnTo>
                  <a:lnTo>
                    <a:pt x="430642" y="112340"/>
                  </a:lnTo>
                  <a:lnTo>
                    <a:pt x="408833" y="78773"/>
                  </a:lnTo>
                  <a:lnTo>
                    <a:pt x="404695" y="74244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9657" y="1444802"/>
              <a:ext cx="481965" cy="734060"/>
            </a:xfrm>
            <a:custGeom>
              <a:avLst/>
              <a:gdLst/>
              <a:ahLst/>
              <a:cxnLst/>
              <a:rect l="l" t="t" r="r" b="b"/>
              <a:pathLst>
                <a:path w="481965" h="734060">
                  <a:moveTo>
                    <a:pt x="96075" y="370128"/>
                  </a:moveTo>
                  <a:lnTo>
                    <a:pt x="98685" y="435533"/>
                  </a:lnTo>
                  <a:lnTo>
                    <a:pt x="106312" y="493173"/>
                  </a:lnTo>
                  <a:lnTo>
                    <a:pt x="118647" y="542752"/>
                  </a:lnTo>
                  <a:lnTo>
                    <a:pt x="135383" y="583977"/>
                  </a:lnTo>
                  <a:lnTo>
                    <a:pt x="156213" y="616554"/>
                  </a:lnTo>
                  <a:lnTo>
                    <a:pt x="208926" y="654583"/>
                  </a:lnTo>
                  <a:lnTo>
                    <a:pt x="240195" y="659447"/>
                  </a:lnTo>
                  <a:lnTo>
                    <a:pt x="274645" y="654167"/>
                  </a:lnTo>
                  <a:lnTo>
                    <a:pt x="329317" y="613620"/>
                  </a:lnTo>
                  <a:lnTo>
                    <a:pt x="349642" y="579477"/>
                  </a:lnTo>
                  <a:lnTo>
                    <a:pt x="365360" y="536838"/>
                  </a:lnTo>
                  <a:lnTo>
                    <a:pt x="376524" y="486266"/>
                  </a:lnTo>
                  <a:lnTo>
                    <a:pt x="383185" y="428325"/>
                  </a:lnTo>
                  <a:lnTo>
                    <a:pt x="385394" y="363575"/>
                  </a:lnTo>
                  <a:lnTo>
                    <a:pt x="383277" y="300988"/>
                  </a:lnTo>
                  <a:lnTo>
                    <a:pt x="376848" y="244670"/>
                  </a:lnTo>
                  <a:lnTo>
                    <a:pt x="365994" y="195261"/>
                  </a:lnTo>
                  <a:lnTo>
                    <a:pt x="350597" y="153401"/>
                  </a:lnTo>
                  <a:lnTo>
                    <a:pt x="330544" y="119730"/>
                  </a:lnTo>
                  <a:lnTo>
                    <a:pt x="276004" y="79511"/>
                  </a:lnTo>
                  <a:lnTo>
                    <a:pt x="241287" y="74244"/>
                  </a:lnTo>
                  <a:lnTo>
                    <a:pt x="210909" y="79031"/>
                  </a:lnTo>
                  <a:lnTo>
                    <a:pt x="158394" y="116907"/>
                  </a:lnTo>
                  <a:lnTo>
                    <a:pt x="137153" y="149715"/>
                  </a:lnTo>
                  <a:lnTo>
                    <a:pt x="119853" y="191582"/>
                  </a:lnTo>
                  <a:lnTo>
                    <a:pt x="106941" y="242366"/>
                  </a:lnTo>
                  <a:lnTo>
                    <a:pt x="98866" y="301929"/>
                  </a:lnTo>
                  <a:lnTo>
                    <a:pt x="96075" y="370128"/>
                  </a:lnTo>
                  <a:close/>
                </a:path>
                <a:path w="481965" h="734060">
                  <a:moveTo>
                    <a:pt x="481482" y="359219"/>
                  </a:moveTo>
                  <a:lnTo>
                    <a:pt x="479278" y="422326"/>
                  </a:lnTo>
                  <a:lnTo>
                    <a:pt x="472734" y="479959"/>
                  </a:lnTo>
                  <a:lnTo>
                    <a:pt x="461946" y="532005"/>
                  </a:lnTo>
                  <a:lnTo>
                    <a:pt x="447015" y="578352"/>
                  </a:lnTo>
                  <a:lnTo>
                    <a:pt x="428038" y="618886"/>
                  </a:lnTo>
                  <a:lnTo>
                    <a:pt x="405113" y="653494"/>
                  </a:lnTo>
                  <a:lnTo>
                    <a:pt x="378340" y="682064"/>
                  </a:lnTo>
                  <a:lnTo>
                    <a:pt x="313643" y="720634"/>
                  </a:lnTo>
                  <a:lnTo>
                    <a:pt x="275916" y="730408"/>
                  </a:lnTo>
                  <a:lnTo>
                    <a:pt x="234734" y="733691"/>
                  </a:lnTo>
                  <a:lnTo>
                    <a:pt x="198063" y="730489"/>
                  </a:lnTo>
                  <a:lnTo>
                    <a:pt x="132225" y="705210"/>
                  </a:lnTo>
                  <a:lnTo>
                    <a:pt x="77806" y="655520"/>
                  </a:lnTo>
                  <a:lnTo>
                    <a:pt x="55408" y="621803"/>
                  </a:lnTo>
                  <a:lnTo>
                    <a:pt x="36499" y="582324"/>
                  </a:lnTo>
                  <a:lnTo>
                    <a:pt x="21293" y="537194"/>
                  </a:lnTo>
                  <a:lnTo>
                    <a:pt x="9999" y="486527"/>
                  </a:lnTo>
                  <a:lnTo>
                    <a:pt x="2831" y="430437"/>
                  </a:lnTo>
                  <a:lnTo>
                    <a:pt x="0" y="369036"/>
                  </a:lnTo>
                  <a:lnTo>
                    <a:pt x="2498" y="306795"/>
                  </a:lnTo>
                  <a:lnTo>
                    <a:pt x="9810" y="249967"/>
                  </a:lnTo>
                  <a:lnTo>
                    <a:pt x="21660" y="198660"/>
                  </a:lnTo>
                  <a:lnTo>
                    <a:pt x="37771" y="152984"/>
                  </a:lnTo>
                  <a:lnTo>
                    <a:pt x="57869" y="113047"/>
                  </a:lnTo>
                  <a:lnTo>
                    <a:pt x="81678" y="78956"/>
                  </a:lnTo>
                  <a:lnTo>
                    <a:pt x="108922" y="50821"/>
                  </a:lnTo>
                  <a:lnTo>
                    <a:pt x="172612" y="12849"/>
                  </a:lnTo>
                  <a:lnTo>
                    <a:pt x="246735" y="0"/>
                  </a:lnTo>
                  <a:lnTo>
                    <a:pt x="285917" y="3272"/>
                  </a:lnTo>
                  <a:lnTo>
                    <a:pt x="354325" y="28904"/>
                  </a:lnTo>
                  <a:lnTo>
                    <a:pt x="408833" y="78773"/>
                  </a:lnTo>
                  <a:lnTo>
                    <a:pt x="430642" y="112340"/>
                  </a:lnTo>
                  <a:lnTo>
                    <a:pt x="448695" y="151419"/>
                  </a:lnTo>
                  <a:lnTo>
                    <a:pt x="462899" y="195829"/>
                  </a:lnTo>
                  <a:lnTo>
                    <a:pt x="473160" y="245387"/>
                  </a:lnTo>
                  <a:lnTo>
                    <a:pt x="479386" y="299911"/>
                  </a:lnTo>
                  <a:lnTo>
                    <a:pt x="481482" y="359219"/>
                  </a:lnTo>
                  <a:close/>
                </a:path>
              </a:pathLst>
            </a:custGeom>
            <a:ln w="31191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151266" y="1429219"/>
            <a:ext cx="484505" cy="753110"/>
            <a:chOff x="1151266" y="1429219"/>
            <a:chExt cx="484505" cy="753110"/>
          </a:xfrm>
        </p:grpSpPr>
        <p:sp>
          <p:nvSpPr>
            <p:cNvPr id="8" name="object 8"/>
            <p:cNvSpPr/>
            <p:nvPr/>
          </p:nvSpPr>
          <p:spPr>
            <a:xfrm>
              <a:off x="1166862" y="1444815"/>
              <a:ext cx="453390" cy="721995"/>
            </a:xfrm>
            <a:custGeom>
              <a:avLst/>
              <a:gdLst/>
              <a:ahLst/>
              <a:cxnLst/>
              <a:rect l="l" t="t" r="r" b="b"/>
              <a:pathLst>
                <a:path w="453390" h="721994">
                  <a:moveTo>
                    <a:pt x="218363" y="0"/>
                  </a:moveTo>
                  <a:lnTo>
                    <a:pt x="159335" y="5424"/>
                  </a:lnTo>
                  <a:lnTo>
                    <a:pt x="105632" y="20470"/>
                  </a:lnTo>
                  <a:lnTo>
                    <a:pt x="58072" y="43296"/>
                  </a:lnTo>
                  <a:lnTo>
                    <a:pt x="17475" y="72059"/>
                  </a:lnTo>
                  <a:lnTo>
                    <a:pt x="48044" y="139750"/>
                  </a:lnTo>
                  <a:lnTo>
                    <a:pt x="76344" y="118854"/>
                  </a:lnTo>
                  <a:lnTo>
                    <a:pt x="111501" y="99493"/>
                  </a:lnTo>
                  <a:lnTo>
                    <a:pt x="152594" y="85249"/>
                  </a:lnTo>
                  <a:lnTo>
                    <a:pt x="198704" y="79705"/>
                  </a:lnTo>
                  <a:lnTo>
                    <a:pt x="254019" y="87207"/>
                  </a:lnTo>
                  <a:lnTo>
                    <a:pt x="294032" y="107759"/>
                  </a:lnTo>
                  <a:lnTo>
                    <a:pt x="320471" y="138426"/>
                  </a:lnTo>
                  <a:lnTo>
                    <a:pt x="335066" y="176272"/>
                  </a:lnTo>
                  <a:lnTo>
                    <a:pt x="339547" y="218363"/>
                  </a:lnTo>
                  <a:lnTo>
                    <a:pt x="336165" y="253595"/>
                  </a:lnTo>
                  <a:lnTo>
                    <a:pt x="310839" y="323823"/>
                  </a:lnTo>
                  <a:lnTo>
                    <a:pt x="288588" y="360401"/>
                  </a:lnTo>
                  <a:lnTo>
                    <a:pt x="259742" y="399010"/>
                  </a:lnTo>
                  <a:lnTo>
                    <a:pt x="224148" y="440441"/>
                  </a:lnTo>
                  <a:lnTo>
                    <a:pt x="181653" y="485484"/>
                  </a:lnTo>
                  <a:lnTo>
                    <a:pt x="132104" y="534931"/>
                  </a:lnTo>
                  <a:lnTo>
                    <a:pt x="75349" y="589572"/>
                  </a:lnTo>
                  <a:lnTo>
                    <a:pt x="0" y="662711"/>
                  </a:lnTo>
                  <a:lnTo>
                    <a:pt x="0" y="721677"/>
                  </a:lnTo>
                  <a:lnTo>
                    <a:pt x="453097" y="721677"/>
                  </a:lnTo>
                  <a:lnTo>
                    <a:pt x="453097" y="641984"/>
                  </a:lnTo>
                  <a:lnTo>
                    <a:pt x="134289" y="641984"/>
                  </a:lnTo>
                  <a:lnTo>
                    <a:pt x="134289" y="639800"/>
                  </a:lnTo>
                  <a:lnTo>
                    <a:pt x="191071" y="587387"/>
                  </a:lnTo>
                  <a:lnTo>
                    <a:pt x="238850" y="540676"/>
                  </a:lnTo>
                  <a:lnTo>
                    <a:pt x="282255" y="496274"/>
                  </a:lnTo>
                  <a:lnTo>
                    <a:pt x="320951" y="453660"/>
                  </a:lnTo>
                  <a:lnTo>
                    <a:pt x="354607" y="412314"/>
                  </a:lnTo>
                  <a:lnTo>
                    <a:pt x="382890" y="371714"/>
                  </a:lnTo>
                  <a:lnTo>
                    <a:pt x="405467" y="331338"/>
                  </a:lnTo>
                  <a:lnTo>
                    <a:pt x="422005" y="290666"/>
                  </a:lnTo>
                  <a:lnTo>
                    <a:pt x="432172" y="249177"/>
                  </a:lnTo>
                  <a:lnTo>
                    <a:pt x="435635" y="206349"/>
                  </a:lnTo>
                  <a:lnTo>
                    <a:pt x="431620" y="162948"/>
                  </a:lnTo>
                  <a:lnTo>
                    <a:pt x="419297" y="121036"/>
                  </a:lnTo>
                  <a:lnTo>
                    <a:pt x="398246" y="82505"/>
                  </a:lnTo>
                  <a:lnTo>
                    <a:pt x="368046" y="49245"/>
                  </a:lnTo>
                  <a:lnTo>
                    <a:pt x="328279" y="23147"/>
                  </a:lnTo>
                  <a:lnTo>
                    <a:pt x="278525" y="6101"/>
                  </a:lnTo>
                  <a:lnTo>
                    <a:pt x="218363" y="0"/>
                  </a:lnTo>
                  <a:close/>
                </a:path>
              </a:pathLst>
            </a:custGeom>
            <a:solidFill>
              <a:srgbClr val="F47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66862" y="1444815"/>
              <a:ext cx="453390" cy="721995"/>
            </a:xfrm>
            <a:custGeom>
              <a:avLst/>
              <a:gdLst/>
              <a:ahLst/>
              <a:cxnLst/>
              <a:rect l="l" t="t" r="r" b="b"/>
              <a:pathLst>
                <a:path w="453390" h="721994">
                  <a:moveTo>
                    <a:pt x="0" y="721677"/>
                  </a:moveTo>
                  <a:lnTo>
                    <a:pt x="0" y="662711"/>
                  </a:lnTo>
                  <a:lnTo>
                    <a:pt x="75349" y="589572"/>
                  </a:lnTo>
                  <a:lnTo>
                    <a:pt x="132104" y="534931"/>
                  </a:lnTo>
                  <a:lnTo>
                    <a:pt x="181653" y="485484"/>
                  </a:lnTo>
                  <a:lnTo>
                    <a:pt x="224148" y="440441"/>
                  </a:lnTo>
                  <a:lnTo>
                    <a:pt x="259742" y="399010"/>
                  </a:lnTo>
                  <a:lnTo>
                    <a:pt x="288588" y="360401"/>
                  </a:lnTo>
                  <a:lnTo>
                    <a:pt x="310839" y="323823"/>
                  </a:lnTo>
                  <a:lnTo>
                    <a:pt x="326647" y="288484"/>
                  </a:lnTo>
                  <a:lnTo>
                    <a:pt x="339547" y="218363"/>
                  </a:lnTo>
                  <a:lnTo>
                    <a:pt x="335066" y="176272"/>
                  </a:lnTo>
                  <a:lnTo>
                    <a:pt x="320471" y="138426"/>
                  </a:lnTo>
                  <a:lnTo>
                    <a:pt x="294032" y="107759"/>
                  </a:lnTo>
                  <a:lnTo>
                    <a:pt x="254019" y="87207"/>
                  </a:lnTo>
                  <a:lnTo>
                    <a:pt x="198704" y="79705"/>
                  </a:lnTo>
                  <a:lnTo>
                    <a:pt x="152594" y="85249"/>
                  </a:lnTo>
                  <a:lnTo>
                    <a:pt x="111501" y="99493"/>
                  </a:lnTo>
                  <a:lnTo>
                    <a:pt x="76344" y="118854"/>
                  </a:lnTo>
                  <a:lnTo>
                    <a:pt x="48044" y="139750"/>
                  </a:lnTo>
                  <a:lnTo>
                    <a:pt x="17475" y="72059"/>
                  </a:lnTo>
                  <a:lnTo>
                    <a:pt x="58072" y="43296"/>
                  </a:lnTo>
                  <a:lnTo>
                    <a:pt x="105632" y="20470"/>
                  </a:lnTo>
                  <a:lnTo>
                    <a:pt x="159335" y="5424"/>
                  </a:lnTo>
                  <a:lnTo>
                    <a:pt x="218363" y="0"/>
                  </a:lnTo>
                  <a:lnTo>
                    <a:pt x="278525" y="6101"/>
                  </a:lnTo>
                  <a:lnTo>
                    <a:pt x="328279" y="23147"/>
                  </a:lnTo>
                  <a:lnTo>
                    <a:pt x="368046" y="49245"/>
                  </a:lnTo>
                  <a:lnTo>
                    <a:pt x="398246" y="82505"/>
                  </a:lnTo>
                  <a:lnTo>
                    <a:pt x="419297" y="121036"/>
                  </a:lnTo>
                  <a:lnTo>
                    <a:pt x="431620" y="162948"/>
                  </a:lnTo>
                  <a:lnTo>
                    <a:pt x="435635" y="206349"/>
                  </a:lnTo>
                  <a:lnTo>
                    <a:pt x="432172" y="249177"/>
                  </a:lnTo>
                  <a:lnTo>
                    <a:pt x="422005" y="290666"/>
                  </a:lnTo>
                  <a:lnTo>
                    <a:pt x="405467" y="331338"/>
                  </a:lnTo>
                  <a:lnTo>
                    <a:pt x="382890" y="371714"/>
                  </a:lnTo>
                  <a:lnTo>
                    <a:pt x="354607" y="412314"/>
                  </a:lnTo>
                  <a:lnTo>
                    <a:pt x="320951" y="453660"/>
                  </a:lnTo>
                  <a:lnTo>
                    <a:pt x="282255" y="496274"/>
                  </a:lnTo>
                  <a:lnTo>
                    <a:pt x="238850" y="540676"/>
                  </a:lnTo>
                  <a:lnTo>
                    <a:pt x="191071" y="587387"/>
                  </a:lnTo>
                  <a:lnTo>
                    <a:pt x="134289" y="639800"/>
                  </a:lnTo>
                  <a:lnTo>
                    <a:pt x="134289" y="641984"/>
                  </a:lnTo>
                  <a:lnTo>
                    <a:pt x="453097" y="641984"/>
                  </a:lnTo>
                  <a:lnTo>
                    <a:pt x="453097" y="721677"/>
                  </a:lnTo>
                  <a:lnTo>
                    <a:pt x="0" y="721677"/>
                  </a:lnTo>
                  <a:close/>
                </a:path>
              </a:pathLst>
            </a:custGeom>
            <a:ln w="31191">
              <a:solidFill>
                <a:srgbClr val="F47C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5935" y="2025332"/>
            <a:ext cx="161099" cy="16875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32573" y="2587282"/>
            <a:ext cx="311150" cy="349250"/>
            <a:chOff x="632573" y="2587282"/>
            <a:chExt cx="311150" cy="349250"/>
          </a:xfrm>
        </p:grpSpPr>
        <p:sp>
          <p:nvSpPr>
            <p:cNvPr id="12" name="object 12"/>
            <p:cNvSpPr/>
            <p:nvPr/>
          </p:nvSpPr>
          <p:spPr>
            <a:xfrm>
              <a:off x="639456" y="2594165"/>
              <a:ext cx="297180" cy="335915"/>
            </a:xfrm>
            <a:custGeom>
              <a:avLst/>
              <a:gdLst/>
              <a:ahLst/>
              <a:cxnLst/>
              <a:rect l="l" t="t" r="r" b="b"/>
              <a:pathLst>
                <a:path w="297180" h="335914">
                  <a:moveTo>
                    <a:pt x="150850" y="0"/>
                  </a:moveTo>
                  <a:lnTo>
                    <a:pt x="109553" y="5475"/>
                  </a:lnTo>
                  <a:lnTo>
                    <a:pt x="73183" y="21313"/>
                  </a:lnTo>
                  <a:lnTo>
                    <a:pt x="42892" y="46629"/>
                  </a:lnTo>
                  <a:lnTo>
                    <a:pt x="19830" y="80540"/>
                  </a:lnTo>
                  <a:lnTo>
                    <a:pt x="5149" y="122162"/>
                  </a:lnTo>
                  <a:lnTo>
                    <a:pt x="102" y="169646"/>
                  </a:lnTo>
                  <a:lnTo>
                    <a:pt x="0" y="170611"/>
                  </a:lnTo>
                  <a:lnTo>
                    <a:pt x="6950" y="225504"/>
                  </a:lnTo>
                  <a:lnTo>
                    <a:pt x="26693" y="271098"/>
                  </a:lnTo>
                  <a:lnTo>
                    <a:pt x="57563" y="305729"/>
                  </a:lnTo>
                  <a:lnTo>
                    <a:pt x="97895" y="327728"/>
                  </a:lnTo>
                  <a:lnTo>
                    <a:pt x="146024" y="335432"/>
                  </a:lnTo>
                  <a:lnTo>
                    <a:pt x="185980" y="330524"/>
                  </a:lnTo>
                  <a:lnTo>
                    <a:pt x="221975" y="315924"/>
                  </a:lnTo>
                  <a:lnTo>
                    <a:pt x="240634" y="301205"/>
                  </a:lnTo>
                  <a:lnTo>
                    <a:pt x="148437" y="301205"/>
                  </a:lnTo>
                  <a:lnTo>
                    <a:pt x="104722" y="290491"/>
                  </a:lnTo>
                  <a:lnTo>
                    <a:pt x="104482" y="290491"/>
                  </a:lnTo>
                  <a:lnTo>
                    <a:pt x="71867" y="261453"/>
                  </a:lnTo>
                  <a:lnTo>
                    <a:pt x="51723" y="219483"/>
                  </a:lnTo>
                  <a:lnTo>
                    <a:pt x="44818" y="169646"/>
                  </a:lnTo>
                  <a:lnTo>
                    <a:pt x="51323" y="118395"/>
                  </a:lnTo>
                  <a:lnTo>
                    <a:pt x="70840" y="75184"/>
                  </a:lnTo>
                  <a:lnTo>
                    <a:pt x="103368" y="45345"/>
                  </a:lnTo>
                  <a:lnTo>
                    <a:pt x="148907" y="34213"/>
                  </a:lnTo>
                  <a:lnTo>
                    <a:pt x="244173" y="34213"/>
                  </a:lnTo>
                  <a:lnTo>
                    <a:pt x="240557" y="30085"/>
                  </a:lnTo>
                  <a:lnTo>
                    <a:pt x="200086" y="7837"/>
                  </a:lnTo>
                  <a:lnTo>
                    <a:pt x="150850" y="0"/>
                  </a:lnTo>
                  <a:close/>
                </a:path>
                <a:path w="297180" h="335914">
                  <a:moveTo>
                    <a:pt x="244173" y="34213"/>
                  </a:moveTo>
                  <a:lnTo>
                    <a:pt x="148907" y="34213"/>
                  </a:lnTo>
                  <a:lnTo>
                    <a:pt x="194582" y="45765"/>
                  </a:lnTo>
                  <a:lnTo>
                    <a:pt x="226925" y="76023"/>
                  </a:lnTo>
                  <a:lnTo>
                    <a:pt x="246165" y="118395"/>
                  </a:lnTo>
                  <a:lnTo>
                    <a:pt x="252526" y="166268"/>
                  </a:lnTo>
                  <a:lnTo>
                    <a:pt x="245615" y="218459"/>
                  </a:lnTo>
                  <a:lnTo>
                    <a:pt x="226831" y="258395"/>
                  </a:lnTo>
                  <a:lnTo>
                    <a:pt x="225350" y="261453"/>
                  </a:lnTo>
                  <a:lnTo>
                    <a:pt x="192760" y="290491"/>
                  </a:lnTo>
                  <a:lnTo>
                    <a:pt x="148437" y="301205"/>
                  </a:lnTo>
                  <a:lnTo>
                    <a:pt x="240634" y="301205"/>
                  </a:lnTo>
                  <a:lnTo>
                    <a:pt x="252534" y="291819"/>
                  </a:lnTo>
                  <a:lnTo>
                    <a:pt x="276186" y="258395"/>
                  </a:lnTo>
                  <a:lnTo>
                    <a:pt x="291457" y="215839"/>
                  </a:lnTo>
                  <a:lnTo>
                    <a:pt x="296875" y="164338"/>
                  </a:lnTo>
                  <a:lnTo>
                    <a:pt x="290201" y="110231"/>
                  </a:lnTo>
                  <a:lnTo>
                    <a:pt x="271011" y="64849"/>
                  </a:lnTo>
                  <a:lnTo>
                    <a:pt x="244173" y="34213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39456" y="2594165"/>
              <a:ext cx="297180" cy="335915"/>
            </a:xfrm>
            <a:custGeom>
              <a:avLst/>
              <a:gdLst/>
              <a:ahLst/>
              <a:cxnLst/>
              <a:rect l="l" t="t" r="r" b="b"/>
              <a:pathLst>
                <a:path w="297180" h="335914">
                  <a:moveTo>
                    <a:pt x="44818" y="169646"/>
                  </a:moveTo>
                  <a:lnTo>
                    <a:pt x="51723" y="219483"/>
                  </a:lnTo>
                  <a:lnTo>
                    <a:pt x="71867" y="261453"/>
                  </a:lnTo>
                  <a:lnTo>
                    <a:pt x="104391" y="290409"/>
                  </a:lnTo>
                  <a:lnTo>
                    <a:pt x="148437" y="301205"/>
                  </a:lnTo>
                  <a:lnTo>
                    <a:pt x="192760" y="290491"/>
                  </a:lnTo>
                  <a:lnTo>
                    <a:pt x="225423" y="261388"/>
                  </a:lnTo>
                  <a:lnTo>
                    <a:pt x="245615" y="218459"/>
                  </a:lnTo>
                  <a:lnTo>
                    <a:pt x="252526" y="166268"/>
                  </a:lnTo>
                  <a:lnTo>
                    <a:pt x="246164" y="118390"/>
                  </a:lnTo>
                  <a:lnTo>
                    <a:pt x="226925" y="76023"/>
                  </a:lnTo>
                  <a:lnTo>
                    <a:pt x="194582" y="45765"/>
                  </a:lnTo>
                  <a:lnTo>
                    <a:pt x="148907" y="34213"/>
                  </a:lnTo>
                  <a:lnTo>
                    <a:pt x="103368" y="45345"/>
                  </a:lnTo>
                  <a:lnTo>
                    <a:pt x="70840" y="75184"/>
                  </a:lnTo>
                  <a:lnTo>
                    <a:pt x="51323" y="118395"/>
                  </a:lnTo>
                  <a:lnTo>
                    <a:pt x="44818" y="169646"/>
                  </a:lnTo>
                  <a:close/>
                </a:path>
                <a:path w="297180" h="335914">
                  <a:moveTo>
                    <a:pt x="296875" y="164338"/>
                  </a:moveTo>
                  <a:lnTo>
                    <a:pt x="291457" y="215839"/>
                  </a:lnTo>
                  <a:lnTo>
                    <a:pt x="276186" y="258395"/>
                  </a:lnTo>
                  <a:lnTo>
                    <a:pt x="252534" y="291819"/>
                  </a:lnTo>
                  <a:lnTo>
                    <a:pt x="221975" y="315924"/>
                  </a:lnTo>
                  <a:lnTo>
                    <a:pt x="185980" y="330524"/>
                  </a:lnTo>
                  <a:lnTo>
                    <a:pt x="146024" y="335432"/>
                  </a:lnTo>
                  <a:lnTo>
                    <a:pt x="97895" y="327728"/>
                  </a:lnTo>
                  <a:lnTo>
                    <a:pt x="57563" y="305729"/>
                  </a:lnTo>
                  <a:lnTo>
                    <a:pt x="26693" y="271098"/>
                  </a:lnTo>
                  <a:lnTo>
                    <a:pt x="6950" y="225504"/>
                  </a:lnTo>
                  <a:lnTo>
                    <a:pt x="0" y="170611"/>
                  </a:lnTo>
                  <a:lnTo>
                    <a:pt x="5149" y="122162"/>
                  </a:lnTo>
                  <a:lnTo>
                    <a:pt x="19830" y="80540"/>
                  </a:lnTo>
                  <a:lnTo>
                    <a:pt x="42892" y="46629"/>
                  </a:lnTo>
                  <a:lnTo>
                    <a:pt x="73183" y="21313"/>
                  </a:lnTo>
                  <a:lnTo>
                    <a:pt x="109553" y="5475"/>
                  </a:lnTo>
                  <a:lnTo>
                    <a:pt x="150850" y="0"/>
                  </a:lnTo>
                  <a:lnTo>
                    <a:pt x="200086" y="7837"/>
                  </a:lnTo>
                  <a:lnTo>
                    <a:pt x="240557" y="30085"/>
                  </a:lnTo>
                  <a:lnTo>
                    <a:pt x="271011" y="64849"/>
                  </a:lnTo>
                  <a:lnTo>
                    <a:pt x="290201" y="110231"/>
                  </a:lnTo>
                  <a:lnTo>
                    <a:pt x="296875" y="164338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995428" y="2592577"/>
            <a:ext cx="254635" cy="339090"/>
            <a:chOff x="995428" y="2592577"/>
            <a:chExt cx="254635" cy="339090"/>
          </a:xfrm>
        </p:grpSpPr>
        <p:sp>
          <p:nvSpPr>
            <p:cNvPr id="15" name="object 15"/>
            <p:cNvSpPr/>
            <p:nvPr/>
          </p:nvSpPr>
          <p:spPr>
            <a:xfrm>
              <a:off x="1002309" y="2599562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5" h="325119">
                  <a:moveTo>
                    <a:pt x="240487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98793" y="35560"/>
                  </a:lnTo>
                  <a:lnTo>
                    <a:pt x="98793" y="325120"/>
                  </a:lnTo>
                  <a:lnTo>
                    <a:pt x="141211" y="325120"/>
                  </a:lnTo>
                  <a:lnTo>
                    <a:pt x="141211" y="35560"/>
                  </a:lnTo>
                  <a:lnTo>
                    <a:pt x="240487" y="35560"/>
                  </a:lnTo>
                  <a:lnTo>
                    <a:pt x="24048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02311" y="2599461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5" h="325119">
                  <a:moveTo>
                    <a:pt x="98793" y="35661"/>
                  </a:moveTo>
                  <a:lnTo>
                    <a:pt x="0" y="35661"/>
                  </a:lnTo>
                  <a:lnTo>
                    <a:pt x="0" y="0"/>
                  </a:lnTo>
                  <a:lnTo>
                    <a:pt x="240487" y="0"/>
                  </a:lnTo>
                  <a:lnTo>
                    <a:pt x="240487" y="35661"/>
                  </a:lnTo>
                  <a:lnTo>
                    <a:pt x="141211" y="35661"/>
                  </a:lnTo>
                  <a:lnTo>
                    <a:pt x="141211" y="324840"/>
                  </a:lnTo>
                  <a:lnTo>
                    <a:pt x="98793" y="324840"/>
                  </a:lnTo>
                  <a:lnTo>
                    <a:pt x="98793" y="3566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272514" y="2592577"/>
            <a:ext cx="254635" cy="339090"/>
            <a:chOff x="1272514" y="2592577"/>
            <a:chExt cx="254635" cy="339090"/>
          </a:xfrm>
        </p:grpSpPr>
        <p:sp>
          <p:nvSpPr>
            <p:cNvPr id="18" name="object 18"/>
            <p:cNvSpPr/>
            <p:nvPr/>
          </p:nvSpPr>
          <p:spPr>
            <a:xfrm>
              <a:off x="1279398" y="2599562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5" h="325119">
                  <a:moveTo>
                    <a:pt x="240487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98793" y="35560"/>
                  </a:lnTo>
                  <a:lnTo>
                    <a:pt x="98793" y="325120"/>
                  </a:lnTo>
                  <a:lnTo>
                    <a:pt x="141211" y="325120"/>
                  </a:lnTo>
                  <a:lnTo>
                    <a:pt x="141211" y="35560"/>
                  </a:lnTo>
                  <a:lnTo>
                    <a:pt x="240487" y="35560"/>
                  </a:lnTo>
                  <a:lnTo>
                    <a:pt x="24048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79397" y="2599461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5" h="325119">
                  <a:moveTo>
                    <a:pt x="98793" y="35661"/>
                  </a:moveTo>
                  <a:lnTo>
                    <a:pt x="0" y="35661"/>
                  </a:lnTo>
                  <a:lnTo>
                    <a:pt x="0" y="0"/>
                  </a:lnTo>
                  <a:lnTo>
                    <a:pt x="240487" y="0"/>
                  </a:lnTo>
                  <a:lnTo>
                    <a:pt x="240487" y="35661"/>
                  </a:lnTo>
                  <a:lnTo>
                    <a:pt x="141211" y="35661"/>
                  </a:lnTo>
                  <a:lnTo>
                    <a:pt x="141211" y="324840"/>
                  </a:lnTo>
                  <a:lnTo>
                    <a:pt x="98793" y="324840"/>
                  </a:lnTo>
                  <a:lnTo>
                    <a:pt x="98793" y="3566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1728876" y="2587282"/>
            <a:ext cx="289560" cy="349250"/>
            <a:chOff x="1728876" y="2587282"/>
            <a:chExt cx="289560" cy="349250"/>
          </a:xfrm>
        </p:grpSpPr>
        <p:sp>
          <p:nvSpPr>
            <p:cNvPr id="21" name="object 21"/>
            <p:cNvSpPr/>
            <p:nvPr/>
          </p:nvSpPr>
          <p:spPr>
            <a:xfrm>
              <a:off x="1735759" y="2594165"/>
              <a:ext cx="275590" cy="335915"/>
            </a:xfrm>
            <a:custGeom>
              <a:avLst/>
              <a:gdLst/>
              <a:ahLst/>
              <a:cxnLst/>
              <a:rect l="l" t="t" r="r" b="b"/>
              <a:pathLst>
                <a:path w="275589" h="335914">
                  <a:moveTo>
                    <a:pt x="119037" y="0"/>
                  </a:moveTo>
                  <a:lnTo>
                    <a:pt x="83389" y="6943"/>
                  </a:lnTo>
                  <a:lnTo>
                    <a:pt x="57591" y="25184"/>
                  </a:lnTo>
                  <a:lnTo>
                    <a:pt x="41913" y="50834"/>
                  </a:lnTo>
                  <a:lnTo>
                    <a:pt x="36626" y="80009"/>
                  </a:lnTo>
                  <a:lnTo>
                    <a:pt x="38471" y="97400"/>
                  </a:lnTo>
                  <a:lnTo>
                    <a:pt x="43795" y="114701"/>
                  </a:lnTo>
                  <a:lnTo>
                    <a:pt x="52282" y="131643"/>
                  </a:lnTo>
                  <a:lnTo>
                    <a:pt x="63614" y="147954"/>
                  </a:lnTo>
                  <a:lnTo>
                    <a:pt x="63614" y="149415"/>
                  </a:lnTo>
                  <a:lnTo>
                    <a:pt x="38019" y="166548"/>
                  </a:lnTo>
                  <a:lnTo>
                    <a:pt x="17891" y="187842"/>
                  </a:lnTo>
                  <a:lnTo>
                    <a:pt x="4721" y="213655"/>
                  </a:lnTo>
                  <a:lnTo>
                    <a:pt x="0" y="244347"/>
                  </a:lnTo>
                  <a:lnTo>
                    <a:pt x="6709" y="279116"/>
                  </a:lnTo>
                  <a:lnTo>
                    <a:pt x="26206" y="308144"/>
                  </a:lnTo>
                  <a:lnTo>
                    <a:pt x="57542" y="328045"/>
                  </a:lnTo>
                  <a:lnTo>
                    <a:pt x="99771" y="335432"/>
                  </a:lnTo>
                  <a:lnTo>
                    <a:pt x="125712" y="333295"/>
                  </a:lnTo>
                  <a:lnTo>
                    <a:pt x="150123" y="326640"/>
                  </a:lnTo>
                  <a:lnTo>
                    <a:pt x="173091" y="315104"/>
                  </a:lnTo>
                  <a:lnTo>
                    <a:pt x="187866" y="303631"/>
                  </a:lnTo>
                  <a:lnTo>
                    <a:pt x="106984" y="303631"/>
                  </a:lnTo>
                  <a:lnTo>
                    <a:pt x="80130" y="298608"/>
                  </a:lnTo>
                  <a:lnTo>
                    <a:pt x="59101" y="284775"/>
                  </a:lnTo>
                  <a:lnTo>
                    <a:pt x="45389" y="263983"/>
                  </a:lnTo>
                  <a:lnTo>
                    <a:pt x="40487" y="238086"/>
                  </a:lnTo>
                  <a:lnTo>
                    <a:pt x="44598" y="214895"/>
                  </a:lnTo>
                  <a:lnTo>
                    <a:pt x="54943" y="196400"/>
                  </a:lnTo>
                  <a:lnTo>
                    <a:pt x="68541" y="182242"/>
                  </a:lnTo>
                  <a:lnTo>
                    <a:pt x="82410" y="172059"/>
                  </a:lnTo>
                  <a:lnTo>
                    <a:pt x="132439" y="172059"/>
                  </a:lnTo>
                  <a:lnTo>
                    <a:pt x="119519" y="157111"/>
                  </a:lnTo>
                  <a:lnTo>
                    <a:pt x="119519" y="155676"/>
                  </a:lnTo>
                  <a:lnTo>
                    <a:pt x="152422" y="136152"/>
                  </a:lnTo>
                  <a:lnTo>
                    <a:pt x="154229" y="134467"/>
                  </a:lnTo>
                  <a:lnTo>
                    <a:pt x="99771" y="134467"/>
                  </a:lnTo>
                  <a:lnTo>
                    <a:pt x="90030" y="121288"/>
                  </a:lnTo>
                  <a:lnTo>
                    <a:pt x="82234" y="107475"/>
                  </a:lnTo>
                  <a:lnTo>
                    <a:pt x="77059" y="92578"/>
                  </a:lnTo>
                  <a:lnTo>
                    <a:pt x="75183" y="76149"/>
                  </a:lnTo>
                  <a:lnTo>
                    <a:pt x="77790" y="58192"/>
                  </a:lnTo>
                  <a:lnTo>
                    <a:pt x="85548" y="43132"/>
                  </a:lnTo>
                  <a:lnTo>
                    <a:pt x="98367" y="32772"/>
                  </a:lnTo>
                  <a:lnTo>
                    <a:pt x="116154" y="28917"/>
                  </a:lnTo>
                  <a:lnTo>
                    <a:pt x="177243" y="28917"/>
                  </a:lnTo>
                  <a:lnTo>
                    <a:pt x="170122" y="18735"/>
                  </a:lnTo>
                  <a:lnTo>
                    <a:pt x="147337" y="4872"/>
                  </a:lnTo>
                  <a:lnTo>
                    <a:pt x="119037" y="0"/>
                  </a:lnTo>
                  <a:close/>
                </a:path>
                <a:path w="275589" h="335914">
                  <a:moveTo>
                    <a:pt x="245631" y="298322"/>
                  </a:moveTo>
                  <a:lnTo>
                    <a:pt x="194703" y="298322"/>
                  </a:lnTo>
                  <a:lnTo>
                    <a:pt x="203443" y="307701"/>
                  </a:lnTo>
                  <a:lnTo>
                    <a:pt x="211148" y="315858"/>
                  </a:lnTo>
                  <a:lnTo>
                    <a:pt x="218222" y="323201"/>
                  </a:lnTo>
                  <a:lnTo>
                    <a:pt x="225069" y="330136"/>
                  </a:lnTo>
                  <a:lnTo>
                    <a:pt x="275183" y="330136"/>
                  </a:lnTo>
                  <a:lnTo>
                    <a:pt x="245631" y="298322"/>
                  </a:lnTo>
                  <a:close/>
                </a:path>
                <a:path w="275589" h="335914">
                  <a:moveTo>
                    <a:pt x="132439" y="172059"/>
                  </a:moveTo>
                  <a:lnTo>
                    <a:pt x="82410" y="172059"/>
                  </a:lnTo>
                  <a:lnTo>
                    <a:pt x="109256" y="202523"/>
                  </a:lnTo>
                  <a:lnTo>
                    <a:pt x="134523" y="230732"/>
                  </a:lnTo>
                  <a:lnTo>
                    <a:pt x="173977" y="274231"/>
                  </a:lnTo>
                  <a:lnTo>
                    <a:pt x="160930" y="285940"/>
                  </a:lnTo>
                  <a:lnTo>
                    <a:pt x="145176" y="295255"/>
                  </a:lnTo>
                  <a:lnTo>
                    <a:pt x="127075" y="301409"/>
                  </a:lnTo>
                  <a:lnTo>
                    <a:pt x="106984" y="303631"/>
                  </a:lnTo>
                  <a:lnTo>
                    <a:pt x="187866" y="303631"/>
                  </a:lnTo>
                  <a:lnTo>
                    <a:pt x="194703" y="298322"/>
                  </a:lnTo>
                  <a:lnTo>
                    <a:pt x="245631" y="298322"/>
                  </a:lnTo>
                  <a:lnTo>
                    <a:pt x="221691" y="272783"/>
                  </a:lnTo>
                  <a:lnTo>
                    <a:pt x="237945" y="249221"/>
                  </a:lnTo>
                  <a:lnTo>
                    <a:pt x="238635" y="247726"/>
                  </a:lnTo>
                  <a:lnTo>
                    <a:pt x="198564" y="247726"/>
                  </a:lnTo>
                  <a:lnTo>
                    <a:pt x="181332" y="228279"/>
                  </a:lnTo>
                  <a:lnTo>
                    <a:pt x="132439" y="172059"/>
                  </a:lnTo>
                  <a:close/>
                </a:path>
                <a:path w="275589" h="335914">
                  <a:moveTo>
                    <a:pt x="268439" y="152780"/>
                  </a:moveTo>
                  <a:lnTo>
                    <a:pt x="229895" y="152780"/>
                  </a:lnTo>
                  <a:lnTo>
                    <a:pt x="224505" y="181437"/>
                  </a:lnTo>
                  <a:lnTo>
                    <a:pt x="224453" y="181716"/>
                  </a:lnTo>
                  <a:lnTo>
                    <a:pt x="217477" y="207125"/>
                  </a:lnTo>
                  <a:lnTo>
                    <a:pt x="208878" y="229099"/>
                  </a:lnTo>
                  <a:lnTo>
                    <a:pt x="198564" y="247726"/>
                  </a:lnTo>
                  <a:lnTo>
                    <a:pt x="238635" y="247726"/>
                  </a:lnTo>
                  <a:lnTo>
                    <a:pt x="250851" y="221278"/>
                  </a:lnTo>
                  <a:lnTo>
                    <a:pt x="260865" y="189087"/>
                  </a:lnTo>
                  <a:lnTo>
                    <a:pt x="268439" y="152780"/>
                  </a:lnTo>
                  <a:close/>
                </a:path>
                <a:path w="275589" h="335914">
                  <a:moveTo>
                    <a:pt x="177243" y="28917"/>
                  </a:moveTo>
                  <a:lnTo>
                    <a:pt x="116154" y="28917"/>
                  </a:lnTo>
                  <a:lnTo>
                    <a:pt x="133578" y="32772"/>
                  </a:lnTo>
                  <a:lnTo>
                    <a:pt x="133303" y="32772"/>
                  </a:lnTo>
                  <a:lnTo>
                    <a:pt x="144884" y="42470"/>
                  </a:lnTo>
                  <a:lnTo>
                    <a:pt x="151597" y="55958"/>
                  </a:lnTo>
                  <a:lnTo>
                    <a:pt x="153746" y="70853"/>
                  </a:lnTo>
                  <a:lnTo>
                    <a:pt x="149920" y="89738"/>
                  </a:lnTo>
                  <a:lnTo>
                    <a:pt x="139045" y="105913"/>
                  </a:lnTo>
                  <a:lnTo>
                    <a:pt x="122027" y="120461"/>
                  </a:lnTo>
                  <a:lnTo>
                    <a:pt x="99771" y="134467"/>
                  </a:lnTo>
                  <a:lnTo>
                    <a:pt x="154229" y="134467"/>
                  </a:lnTo>
                  <a:lnTo>
                    <a:pt x="174521" y="115547"/>
                  </a:lnTo>
                  <a:lnTo>
                    <a:pt x="186951" y="93318"/>
                  </a:lnTo>
                  <a:lnTo>
                    <a:pt x="190842" y="68922"/>
                  </a:lnTo>
                  <a:lnTo>
                    <a:pt x="185316" y="40462"/>
                  </a:lnTo>
                  <a:lnTo>
                    <a:pt x="177243" y="28917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4060" y="2616200"/>
              <a:ext cx="92329" cy="1193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9364" y="2759341"/>
              <a:ext cx="147256" cy="14533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735759" y="2594165"/>
              <a:ext cx="275590" cy="335915"/>
            </a:xfrm>
            <a:custGeom>
              <a:avLst/>
              <a:gdLst/>
              <a:ahLst/>
              <a:cxnLst/>
              <a:rect l="l" t="t" r="r" b="b"/>
              <a:pathLst>
                <a:path w="275589" h="335914">
                  <a:moveTo>
                    <a:pt x="225069" y="330136"/>
                  </a:moveTo>
                  <a:lnTo>
                    <a:pt x="218222" y="323201"/>
                  </a:lnTo>
                  <a:lnTo>
                    <a:pt x="211148" y="315858"/>
                  </a:lnTo>
                  <a:lnTo>
                    <a:pt x="203443" y="307701"/>
                  </a:lnTo>
                  <a:lnTo>
                    <a:pt x="194703" y="298322"/>
                  </a:lnTo>
                  <a:lnTo>
                    <a:pt x="173091" y="315104"/>
                  </a:lnTo>
                  <a:lnTo>
                    <a:pt x="150123" y="326640"/>
                  </a:lnTo>
                  <a:lnTo>
                    <a:pt x="125712" y="333295"/>
                  </a:lnTo>
                  <a:lnTo>
                    <a:pt x="99771" y="335432"/>
                  </a:lnTo>
                  <a:lnTo>
                    <a:pt x="57542" y="328045"/>
                  </a:lnTo>
                  <a:lnTo>
                    <a:pt x="26206" y="308144"/>
                  </a:lnTo>
                  <a:lnTo>
                    <a:pt x="6709" y="279116"/>
                  </a:lnTo>
                  <a:lnTo>
                    <a:pt x="0" y="244347"/>
                  </a:lnTo>
                  <a:lnTo>
                    <a:pt x="4721" y="213655"/>
                  </a:lnTo>
                  <a:lnTo>
                    <a:pt x="17891" y="187842"/>
                  </a:lnTo>
                  <a:lnTo>
                    <a:pt x="38019" y="166548"/>
                  </a:lnTo>
                  <a:lnTo>
                    <a:pt x="63614" y="149415"/>
                  </a:lnTo>
                  <a:lnTo>
                    <a:pt x="63614" y="147954"/>
                  </a:lnTo>
                  <a:lnTo>
                    <a:pt x="52282" y="131643"/>
                  </a:lnTo>
                  <a:lnTo>
                    <a:pt x="43795" y="114701"/>
                  </a:lnTo>
                  <a:lnTo>
                    <a:pt x="38471" y="97400"/>
                  </a:lnTo>
                  <a:lnTo>
                    <a:pt x="36626" y="80009"/>
                  </a:lnTo>
                  <a:lnTo>
                    <a:pt x="41913" y="50834"/>
                  </a:lnTo>
                  <a:lnTo>
                    <a:pt x="57591" y="25184"/>
                  </a:lnTo>
                  <a:lnTo>
                    <a:pt x="83389" y="6943"/>
                  </a:lnTo>
                  <a:lnTo>
                    <a:pt x="119037" y="0"/>
                  </a:lnTo>
                  <a:lnTo>
                    <a:pt x="147337" y="4872"/>
                  </a:lnTo>
                  <a:lnTo>
                    <a:pt x="170122" y="18735"/>
                  </a:lnTo>
                  <a:lnTo>
                    <a:pt x="185316" y="40462"/>
                  </a:lnTo>
                  <a:lnTo>
                    <a:pt x="190842" y="68922"/>
                  </a:lnTo>
                  <a:lnTo>
                    <a:pt x="186951" y="93318"/>
                  </a:lnTo>
                  <a:lnTo>
                    <a:pt x="174521" y="115547"/>
                  </a:lnTo>
                  <a:lnTo>
                    <a:pt x="152422" y="136152"/>
                  </a:lnTo>
                  <a:lnTo>
                    <a:pt x="119519" y="155676"/>
                  </a:lnTo>
                  <a:lnTo>
                    <a:pt x="119519" y="157111"/>
                  </a:lnTo>
                  <a:lnTo>
                    <a:pt x="140544" y="181437"/>
                  </a:lnTo>
                  <a:lnTo>
                    <a:pt x="161570" y="205671"/>
                  </a:lnTo>
                  <a:lnTo>
                    <a:pt x="181332" y="228279"/>
                  </a:lnTo>
                  <a:lnTo>
                    <a:pt x="198564" y="247726"/>
                  </a:lnTo>
                  <a:lnTo>
                    <a:pt x="208878" y="229099"/>
                  </a:lnTo>
                  <a:lnTo>
                    <a:pt x="217477" y="207125"/>
                  </a:lnTo>
                  <a:lnTo>
                    <a:pt x="224453" y="181716"/>
                  </a:lnTo>
                  <a:lnTo>
                    <a:pt x="229895" y="152780"/>
                  </a:lnTo>
                  <a:lnTo>
                    <a:pt x="268439" y="152780"/>
                  </a:lnTo>
                  <a:lnTo>
                    <a:pt x="260865" y="189087"/>
                  </a:lnTo>
                  <a:lnTo>
                    <a:pt x="250851" y="221278"/>
                  </a:lnTo>
                  <a:lnTo>
                    <a:pt x="237945" y="249221"/>
                  </a:lnTo>
                  <a:lnTo>
                    <a:pt x="221691" y="272783"/>
                  </a:lnTo>
                  <a:lnTo>
                    <a:pt x="234657" y="286556"/>
                  </a:lnTo>
                  <a:lnTo>
                    <a:pt x="247713" y="300555"/>
                  </a:lnTo>
                  <a:lnTo>
                    <a:pt x="261131" y="315006"/>
                  </a:lnTo>
                  <a:lnTo>
                    <a:pt x="275183" y="330136"/>
                  </a:lnTo>
                  <a:lnTo>
                    <a:pt x="225069" y="33013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2213648" y="2587282"/>
            <a:ext cx="260985" cy="349250"/>
            <a:chOff x="2213648" y="2587282"/>
            <a:chExt cx="260985" cy="349250"/>
          </a:xfrm>
        </p:grpSpPr>
        <p:sp>
          <p:nvSpPr>
            <p:cNvPr id="26" name="object 26"/>
            <p:cNvSpPr/>
            <p:nvPr/>
          </p:nvSpPr>
          <p:spPr>
            <a:xfrm>
              <a:off x="2220531" y="2594165"/>
              <a:ext cx="247015" cy="335280"/>
            </a:xfrm>
            <a:custGeom>
              <a:avLst/>
              <a:gdLst/>
              <a:ahLst/>
              <a:cxnLst/>
              <a:rect l="l" t="t" r="r" b="b"/>
              <a:pathLst>
                <a:path w="247014" h="335280">
                  <a:moveTo>
                    <a:pt x="169646" y="0"/>
                  </a:moveTo>
                  <a:lnTo>
                    <a:pt x="122106" y="5576"/>
                  </a:lnTo>
                  <a:lnTo>
                    <a:pt x="80898" y="21635"/>
                  </a:lnTo>
                  <a:lnTo>
                    <a:pt x="47051" y="47172"/>
                  </a:lnTo>
                  <a:lnTo>
                    <a:pt x="21599" y="81184"/>
                  </a:lnTo>
                  <a:lnTo>
                    <a:pt x="5571" y="122665"/>
                  </a:lnTo>
                  <a:lnTo>
                    <a:pt x="0" y="170611"/>
                  </a:lnTo>
                  <a:lnTo>
                    <a:pt x="5529" y="219765"/>
                  </a:lnTo>
                  <a:lnTo>
                    <a:pt x="21260" y="260555"/>
                  </a:lnTo>
                  <a:lnTo>
                    <a:pt x="45907" y="292725"/>
                  </a:lnTo>
                  <a:lnTo>
                    <a:pt x="78184" y="316020"/>
                  </a:lnTo>
                  <a:lnTo>
                    <a:pt x="116807" y="330184"/>
                  </a:lnTo>
                  <a:lnTo>
                    <a:pt x="160489" y="334962"/>
                  </a:lnTo>
                  <a:lnTo>
                    <a:pt x="188399" y="333635"/>
                  </a:lnTo>
                  <a:lnTo>
                    <a:pt x="212423" y="330138"/>
                  </a:lnTo>
                  <a:lnTo>
                    <a:pt x="231927" y="325195"/>
                  </a:lnTo>
                  <a:lnTo>
                    <a:pt x="246278" y="319532"/>
                  </a:lnTo>
                  <a:lnTo>
                    <a:pt x="237604" y="286283"/>
                  </a:lnTo>
                  <a:lnTo>
                    <a:pt x="223387" y="291841"/>
                  </a:lnTo>
                  <a:lnTo>
                    <a:pt x="206638" y="296094"/>
                  </a:lnTo>
                  <a:lnTo>
                    <a:pt x="188265" y="298813"/>
                  </a:lnTo>
                  <a:lnTo>
                    <a:pt x="169176" y="299770"/>
                  </a:lnTo>
                  <a:lnTo>
                    <a:pt x="116325" y="290547"/>
                  </a:lnTo>
                  <a:lnTo>
                    <a:pt x="77120" y="264290"/>
                  </a:lnTo>
                  <a:lnTo>
                    <a:pt x="52737" y="223121"/>
                  </a:lnTo>
                  <a:lnTo>
                    <a:pt x="44348" y="169164"/>
                  </a:lnTo>
                  <a:lnTo>
                    <a:pt x="50219" y="122472"/>
                  </a:lnTo>
                  <a:lnTo>
                    <a:pt x="67032" y="85149"/>
                  </a:lnTo>
                  <a:lnTo>
                    <a:pt x="93583" y="57773"/>
                  </a:lnTo>
                  <a:lnTo>
                    <a:pt x="128671" y="40924"/>
                  </a:lnTo>
                  <a:lnTo>
                    <a:pt x="171094" y="35179"/>
                  </a:lnTo>
                  <a:lnTo>
                    <a:pt x="190485" y="36202"/>
                  </a:lnTo>
                  <a:lnTo>
                    <a:pt x="208024" y="39033"/>
                  </a:lnTo>
                  <a:lnTo>
                    <a:pt x="223484" y="43312"/>
                  </a:lnTo>
                  <a:lnTo>
                    <a:pt x="236639" y="48679"/>
                  </a:lnTo>
                  <a:lnTo>
                    <a:pt x="246760" y="14465"/>
                  </a:lnTo>
                  <a:lnTo>
                    <a:pt x="235728" y="9761"/>
                  </a:lnTo>
                  <a:lnTo>
                    <a:pt x="219228" y="5060"/>
                  </a:lnTo>
                  <a:lnTo>
                    <a:pt x="197217" y="1445"/>
                  </a:lnTo>
                  <a:lnTo>
                    <a:pt x="169646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220531" y="2594165"/>
              <a:ext cx="247015" cy="335280"/>
            </a:xfrm>
            <a:custGeom>
              <a:avLst/>
              <a:gdLst/>
              <a:ahLst/>
              <a:cxnLst/>
              <a:rect l="l" t="t" r="r" b="b"/>
              <a:pathLst>
                <a:path w="247014" h="335280">
                  <a:moveTo>
                    <a:pt x="246278" y="319532"/>
                  </a:moveTo>
                  <a:lnTo>
                    <a:pt x="231927" y="325195"/>
                  </a:lnTo>
                  <a:lnTo>
                    <a:pt x="212423" y="330138"/>
                  </a:lnTo>
                  <a:lnTo>
                    <a:pt x="188399" y="333635"/>
                  </a:lnTo>
                  <a:lnTo>
                    <a:pt x="160489" y="334962"/>
                  </a:lnTo>
                  <a:lnTo>
                    <a:pt x="116807" y="330184"/>
                  </a:lnTo>
                  <a:lnTo>
                    <a:pt x="78184" y="316020"/>
                  </a:lnTo>
                  <a:lnTo>
                    <a:pt x="45907" y="292725"/>
                  </a:lnTo>
                  <a:lnTo>
                    <a:pt x="21260" y="260555"/>
                  </a:lnTo>
                  <a:lnTo>
                    <a:pt x="5529" y="219765"/>
                  </a:lnTo>
                  <a:lnTo>
                    <a:pt x="0" y="170611"/>
                  </a:lnTo>
                  <a:lnTo>
                    <a:pt x="5571" y="122665"/>
                  </a:lnTo>
                  <a:lnTo>
                    <a:pt x="21599" y="81184"/>
                  </a:lnTo>
                  <a:lnTo>
                    <a:pt x="47051" y="47172"/>
                  </a:lnTo>
                  <a:lnTo>
                    <a:pt x="80898" y="21635"/>
                  </a:lnTo>
                  <a:lnTo>
                    <a:pt x="122106" y="5576"/>
                  </a:lnTo>
                  <a:lnTo>
                    <a:pt x="169646" y="0"/>
                  </a:lnTo>
                  <a:lnTo>
                    <a:pt x="197217" y="1445"/>
                  </a:lnTo>
                  <a:lnTo>
                    <a:pt x="219228" y="5060"/>
                  </a:lnTo>
                  <a:lnTo>
                    <a:pt x="235728" y="9761"/>
                  </a:lnTo>
                  <a:lnTo>
                    <a:pt x="246760" y="14465"/>
                  </a:lnTo>
                  <a:lnTo>
                    <a:pt x="236639" y="48679"/>
                  </a:lnTo>
                  <a:lnTo>
                    <a:pt x="223484" y="43312"/>
                  </a:lnTo>
                  <a:lnTo>
                    <a:pt x="208024" y="39033"/>
                  </a:lnTo>
                  <a:lnTo>
                    <a:pt x="190485" y="36202"/>
                  </a:lnTo>
                  <a:lnTo>
                    <a:pt x="171094" y="35179"/>
                  </a:lnTo>
                  <a:lnTo>
                    <a:pt x="128671" y="40924"/>
                  </a:lnTo>
                  <a:lnTo>
                    <a:pt x="93583" y="57773"/>
                  </a:lnTo>
                  <a:lnTo>
                    <a:pt x="67032" y="85149"/>
                  </a:lnTo>
                  <a:lnTo>
                    <a:pt x="50219" y="122472"/>
                  </a:lnTo>
                  <a:lnTo>
                    <a:pt x="44348" y="169164"/>
                  </a:lnTo>
                  <a:lnTo>
                    <a:pt x="52737" y="223121"/>
                  </a:lnTo>
                  <a:lnTo>
                    <a:pt x="77120" y="264290"/>
                  </a:lnTo>
                  <a:lnTo>
                    <a:pt x="116325" y="290547"/>
                  </a:lnTo>
                  <a:lnTo>
                    <a:pt x="169176" y="299770"/>
                  </a:lnTo>
                  <a:lnTo>
                    <a:pt x="188265" y="298813"/>
                  </a:lnTo>
                  <a:lnTo>
                    <a:pt x="206638" y="296094"/>
                  </a:lnTo>
                  <a:lnTo>
                    <a:pt x="223387" y="291841"/>
                  </a:lnTo>
                  <a:lnTo>
                    <a:pt x="237604" y="286283"/>
                  </a:lnTo>
                  <a:lnTo>
                    <a:pt x="246278" y="319532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/>
          <p:cNvGrpSpPr/>
          <p:nvPr/>
        </p:nvGrpSpPr>
        <p:grpSpPr>
          <a:xfrm>
            <a:off x="2508097" y="2592577"/>
            <a:ext cx="561975" cy="339090"/>
            <a:chOff x="2508097" y="2592577"/>
            <a:chExt cx="561975" cy="339090"/>
          </a:xfrm>
        </p:grpSpPr>
        <p:sp>
          <p:nvSpPr>
            <p:cNvPr id="29" name="object 29"/>
            <p:cNvSpPr/>
            <p:nvPr/>
          </p:nvSpPr>
          <p:spPr>
            <a:xfrm>
              <a:off x="2514981" y="2599562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4" h="325119">
                  <a:moveTo>
                    <a:pt x="240487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98793" y="35560"/>
                  </a:lnTo>
                  <a:lnTo>
                    <a:pt x="98793" y="325120"/>
                  </a:lnTo>
                  <a:lnTo>
                    <a:pt x="141211" y="325120"/>
                  </a:lnTo>
                  <a:lnTo>
                    <a:pt x="141211" y="35560"/>
                  </a:lnTo>
                  <a:lnTo>
                    <a:pt x="240487" y="35560"/>
                  </a:lnTo>
                  <a:lnTo>
                    <a:pt x="24048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2514981" y="2599461"/>
              <a:ext cx="240665" cy="325120"/>
            </a:xfrm>
            <a:custGeom>
              <a:avLst/>
              <a:gdLst/>
              <a:ahLst/>
              <a:cxnLst/>
              <a:rect l="l" t="t" r="r" b="b"/>
              <a:pathLst>
                <a:path w="240664" h="325119">
                  <a:moveTo>
                    <a:pt x="98793" y="35661"/>
                  </a:moveTo>
                  <a:lnTo>
                    <a:pt x="0" y="35661"/>
                  </a:lnTo>
                  <a:lnTo>
                    <a:pt x="0" y="0"/>
                  </a:lnTo>
                  <a:lnTo>
                    <a:pt x="240487" y="0"/>
                  </a:lnTo>
                  <a:lnTo>
                    <a:pt x="240487" y="35661"/>
                  </a:lnTo>
                  <a:lnTo>
                    <a:pt x="141211" y="35661"/>
                  </a:lnTo>
                  <a:lnTo>
                    <a:pt x="141211" y="324840"/>
                  </a:lnTo>
                  <a:lnTo>
                    <a:pt x="98793" y="324840"/>
                  </a:lnTo>
                  <a:lnTo>
                    <a:pt x="98793" y="3566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2794457" y="2599474"/>
              <a:ext cx="268605" cy="325120"/>
            </a:xfrm>
            <a:custGeom>
              <a:avLst/>
              <a:gdLst/>
              <a:ahLst/>
              <a:cxnLst/>
              <a:rect l="l" t="t" r="r" b="b"/>
              <a:pathLst>
                <a:path w="268605" h="325119">
                  <a:moveTo>
                    <a:pt x="268452" y="0"/>
                  </a:moveTo>
                  <a:lnTo>
                    <a:pt x="223634" y="0"/>
                  </a:lnTo>
                  <a:lnTo>
                    <a:pt x="168694" y="160489"/>
                  </a:lnTo>
                  <a:lnTo>
                    <a:pt x="158079" y="191994"/>
                  </a:lnTo>
                  <a:lnTo>
                    <a:pt x="148143" y="222778"/>
                  </a:lnTo>
                  <a:lnTo>
                    <a:pt x="139206" y="252660"/>
                  </a:lnTo>
                  <a:lnTo>
                    <a:pt x="131584" y="281457"/>
                  </a:lnTo>
                  <a:lnTo>
                    <a:pt x="130619" y="281457"/>
                  </a:lnTo>
                  <a:lnTo>
                    <a:pt x="123503" y="252584"/>
                  </a:lnTo>
                  <a:lnTo>
                    <a:pt x="115255" y="222897"/>
                  </a:lnTo>
                  <a:lnTo>
                    <a:pt x="106012" y="192124"/>
                  </a:lnTo>
                  <a:lnTo>
                    <a:pt x="45313" y="0"/>
                  </a:lnTo>
                  <a:lnTo>
                    <a:pt x="0" y="0"/>
                  </a:lnTo>
                  <a:lnTo>
                    <a:pt x="106032" y="324827"/>
                  </a:lnTo>
                  <a:lnTo>
                    <a:pt x="152311" y="324827"/>
                  </a:lnTo>
                  <a:lnTo>
                    <a:pt x="268452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2794457" y="2599474"/>
              <a:ext cx="268605" cy="325120"/>
            </a:xfrm>
            <a:custGeom>
              <a:avLst/>
              <a:gdLst/>
              <a:ahLst/>
              <a:cxnLst/>
              <a:rect l="l" t="t" r="r" b="b"/>
              <a:pathLst>
                <a:path w="268605" h="325119">
                  <a:moveTo>
                    <a:pt x="106032" y="324827"/>
                  </a:moveTo>
                  <a:lnTo>
                    <a:pt x="0" y="0"/>
                  </a:lnTo>
                  <a:lnTo>
                    <a:pt x="45313" y="0"/>
                  </a:lnTo>
                  <a:lnTo>
                    <a:pt x="95910" y="159994"/>
                  </a:lnTo>
                  <a:lnTo>
                    <a:pt x="115255" y="222897"/>
                  </a:lnTo>
                  <a:lnTo>
                    <a:pt x="130619" y="281457"/>
                  </a:lnTo>
                  <a:lnTo>
                    <a:pt x="131584" y="281457"/>
                  </a:lnTo>
                  <a:lnTo>
                    <a:pt x="148143" y="222778"/>
                  </a:lnTo>
                  <a:lnTo>
                    <a:pt x="168694" y="160489"/>
                  </a:lnTo>
                  <a:lnTo>
                    <a:pt x="223634" y="0"/>
                  </a:lnTo>
                  <a:lnTo>
                    <a:pt x="268452" y="0"/>
                  </a:lnTo>
                  <a:lnTo>
                    <a:pt x="152311" y="324827"/>
                  </a:lnTo>
                  <a:lnTo>
                    <a:pt x="106032" y="324827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/>
          <p:cNvGrpSpPr/>
          <p:nvPr/>
        </p:nvGrpSpPr>
        <p:grpSpPr>
          <a:xfrm>
            <a:off x="3249726" y="2592590"/>
            <a:ext cx="285750" cy="339090"/>
            <a:chOff x="3249726" y="2592590"/>
            <a:chExt cx="285750" cy="339090"/>
          </a:xfrm>
        </p:grpSpPr>
        <p:sp>
          <p:nvSpPr>
            <p:cNvPr id="34" name="object 34"/>
            <p:cNvSpPr/>
            <p:nvPr/>
          </p:nvSpPr>
          <p:spPr>
            <a:xfrm>
              <a:off x="3256610" y="2599474"/>
              <a:ext cx="272415" cy="325120"/>
            </a:xfrm>
            <a:custGeom>
              <a:avLst/>
              <a:gdLst/>
              <a:ahLst/>
              <a:cxnLst/>
              <a:rect l="l" t="t" r="r" b="b"/>
              <a:pathLst>
                <a:path w="272414" h="325119">
                  <a:moveTo>
                    <a:pt x="160985" y="0"/>
                  </a:moveTo>
                  <a:lnTo>
                    <a:pt x="110363" y="0"/>
                  </a:lnTo>
                  <a:lnTo>
                    <a:pt x="0" y="324827"/>
                  </a:lnTo>
                  <a:lnTo>
                    <a:pt x="43383" y="324827"/>
                  </a:lnTo>
                  <a:lnTo>
                    <a:pt x="77114" y="222656"/>
                  </a:lnTo>
                  <a:lnTo>
                    <a:pt x="236956" y="222656"/>
                  </a:lnTo>
                  <a:lnTo>
                    <a:pt x="225772" y="189877"/>
                  </a:lnTo>
                  <a:lnTo>
                    <a:pt x="85788" y="189877"/>
                  </a:lnTo>
                  <a:lnTo>
                    <a:pt x="117602" y="95910"/>
                  </a:lnTo>
                  <a:lnTo>
                    <a:pt x="122126" y="81095"/>
                  </a:lnTo>
                  <a:lnTo>
                    <a:pt x="126336" y="66324"/>
                  </a:lnTo>
                  <a:lnTo>
                    <a:pt x="130275" y="51645"/>
                  </a:lnTo>
                  <a:lnTo>
                    <a:pt x="133985" y="37109"/>
                  </a:lnTo>
                  <a:lnTo>
                    <a:pt x="173647" y="37109"/>
                  </a:lnTo>
                  <a:lnTo>
                    <a:pt x="160985" y="0"/>
                  </a:lnTo>
                  <a:close/>
                </a:path>
                <a:path w="272414" h="325119">
                  <a:moveTo>
                    <a:pt x="236956" y="222656"/>
                  </a:moveTo>
                  <a:lnTo>
                    <a:pt x="192303" y="222656"/>
                  </a:lnTo>
                  <a:lnTo>
                    <a:pt x="226999" y="324827"/>
                  </a:lnTo>
                  <a:lnTo>
                    <a:pt x="271818" y="324827"/>
                  </a:lnTo>
                  <a:lnTo>
                    <a:pt x="236956" y="222656"/>
                  </a:lnTo>
                  <a:close/>
                </a:path>
                <a:path w="272414" h="325119">
                  <a:moveTo>
                    <a:pt x="173647" y="37109"/>
                  </a:moveTo>
                  <a:lnTo>
                    <a:pt x="134950" y="37109"/>
                  </a:lnTo>
                  <a:lnTo>
                    <a:pt x="138605" y="51314"/>
                  </a:lnTo>
                  <a:lnTo>
                    <a:pt x="142482" y="65841"/>
                  </a:lnTo>
                  <a:lnTo>
                    <a:pt x="146810" y="80823"/>
                  </a:lnTo>
                  <a:lnTo>
                    <a:pt x="151815" y="96393"/>
                  </a:lnTo>
                  <a:lnTo>
                    <a:pt x="183629" y="189877"/>
                  </a:lnTo>
                  <a:lnTo>
                    <a:pt x="225772" y="189877"/>
                  </a:lnTo>
                  <a:lnTo>
                    <a:pt x="173647" y="37109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35515" y="2629700"/>
              <a:ext cx="111607" cy="16653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256610" y="2599474"/>
              <a:ext cx="272415" cy="325120"/>
            </a:xfrm>
            <a:custGeom>
              <a:avLst/>
              <a:gdLst/>
              <a:ahLst/>
              <a:cxnLst/>
              <a:rect l="l" t="t" r="r" b="b"/>
              <a:pathLst>
                <a:path w="272414" h="325119">
                  <a:moveTo>
                    <a:pt x="77114" y="222656"/>
                  </a:moveTo>
                  <a:lnTo>
                    <a:pt x="43383" y="324827"/>
                  </a:lnTo>
                  <a:lnTo>
                    <a:pt x="0" y="324827"/>
                  </a:lnTo>
                  <a:lnTo>
                    <a:pt x="110363" y="0"/>
                  </a:lnTo>
                  <a:lnTo>
                    <a:pt x="160985" y="0"/>
                  </a:lnTo>
                  <a:lnTo>
                    <a:pt x="271818" y="324827"/>
                  </a:lnTo>
                  <a:lnTo>
                    <a:pt x="226999" y="324827"/>
                  </a:lnTo>
                  <a:lnTo>
                    <a:pt x="192303" y="222656"/>
                  </a:lnTo>
                  <a:lnTo>
                    <a:pt x="77114" y="22265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7" name="object 37"/>
          <p:cNvGrpSpPr/>
          <p:nvPr/>
        </p:nvGrpSpPr>
        <p:grpSpPr>
          <a:xfrm>
            <a:off x="3586569" y="2575229"/>
            <a:ext cx="234315" cy="361315"/>
            <a:chOff x="3586569" y="2575229"/>
            <a:chExt cx="234315" cy="361315"/>
          </a:xfrm>
        </p:grpSpPr>
        <p:sp>
          <p:nvSpPr>
            <p:cNvPr id="38" name="object 38"/>
            <p:cNvSpPr/>
            <p:nvPr/>
          </p:nvSpPr>
          <p:spPr>
            <a:xfrm>
              <a:off x="3593452" y="2582113"/>
              <a:ext cx="220345" cy="347980"/>
            </a:xfrm>
            <a:custGeom>
              <a:avLst/>
              <a:gdLst/>
              <a:ahLst/>
              <a:cxnLst/>
              <a:rect l="l" t="t" r="r" b="b"/>
              <a:pathLst>
                <a:path w="220345" h="347980">
                  <a:moveTo>
                    <a:pt x="104584" y="103619"/>
                  </a:moveTo>
                  <a:lnTo>
                    <a:pt x="64183" y="112287"/>
                  </a:lnTo>
                  <a:lnTo>
                    <a:pt x="30784" y="137175"/>
                  </a:lnTo>
                  <a:lnTo>
                    <a:pt x="8140" y="176614"/>
                  </a:lnTo>
                  <a:lnTo>
                    <a:pt x="0" y="228930"/>
                  </a:lnTo>
                  <a:lnTo>
                    <a:pt x="7657" y="277340"/>
                  </a:lnTo>
                  <a:lnTo>
                    <a:pt x="28735" y="314772"/>
                  </a:lnTo>
                  <a:lnTo>
                    <a:pt x="60387" y="338922"/>
                  </a:lnTo>
                  <a:lnTo>
                    <a:pt x="99771" y="347484"/>
                  </a:lnTo>
                  <a:lnTo>
                    <a:pt x="126422" y="343990"/>
                  </a:lnTo>
                  <a:lnTo>
                    <a:pt x="148920" y="334351"/>
                  </a:lnTo>
                  <a:lnTo>
                    <a:pt x="166722" y="319833"/>
                  </a:lnTo>
                  <a:lnTo>
                    <a:pt x="171278" y="313258"/>
                  </a:lnTo>
                  <a:lnTo>
                    <a:pt x="111810" y="313258"/>
                  </a:lnTo>
                  <a:lnTo>
                    <a:pt x="81726" y="306422"/>
                  </a:lnTo>
                  <a:lnTo>
                    <a:pt x="60180" y="287840"/>
                  </a:lnTo>
                  <a:lnTo>
                    <a:pt x="47218" y="260403"/>
                  </a:lnTo>
                  <a:lnTo>
                    <a:pt x="42887" y="226999"/>
                  </a:lnTo>
                  <a:lnTo>
                    <a:pt x="47618" y="191338"/>
                  </a:lnTo>
                  <a:lnTo>
                    <a:pt x="47641" y="191165"/>
                  </a:lnTo>
                  <a:lnTo>
                    <a:pt x="61387" y="162604"/>
                  </a:lnTo>
                  <a:lnTo>
                    <a:pt x="83355" y="143710"/>
                  </a:lnTo>
                  <a:lnTo>
                    <a:pt x="112775" y="136880"/>
                  </a:lnTo>
                  <a:lnTo>
                    <a:pt x="173095" y="136880"/>
                  </a:lnTo>
                  <a:lnTo>
                    <a:pt x="164500" y="125784"/>
                  </a:lnTo>
                  <a:lnTo>
                    <a:pt x="149166" y="114406"/>
                  </a:lnTo>
                  <a:lnTo>
                    <a:pt x="129133" y="106550"/>
                  </a:lnTo>
                  <a:lnTo>
                    <a:pt x="104584" y="103619"/>
                  </a:lnTo>
                  <a:close/>
                </a:path>
                <a:path w="220345" h="347980">
                  <a:moveTo>
                    <a:pt x="218500" y="301701"/>
                  </a:moveTo>
                  <a:lnTo>
                    <a:pt x="180251" y="301701"/>
                  </a:lnTo>
                  <a:lnTo>
                    <a:pt x="182168" y="342188"/>
                  </a:lnTo>
                  <a:lnTo>
                    <a:pt x="220243" y="342188"/>
                  </a:lnTo>
                  <a:lnTo>
                    <a:pt x="219338" y="328981"/>
                  </a:lnTo>
                  <a:lnTo>
                    <a:pt x="218781" y="314772"/>
                  </a:lnTo>
                  <a:lnTo>
                    <a:pt x="218664" y="309826"/>
                  </a:lnTo>
                  <a:lnTo>
                    <a:pt x="218596" y="306422"/>
                  </a:lnTo>
                  <a:lnTo>
                    <a:pt x="218500" y="301701"/>
                  </a:lnTo>
                  <a:close/>
                </a:path>
                <a:path w="220345" h="347980">
                  <a:moveTo>
                    <a:pt x="173095" y="136880"/>
                  </a:moveTo>
                  <a:lnTo>
                    <a:pt x="112775" y="136880"/>
                  </a:lnTo>
                  <a:lnTo>
                    <a:pt x="134874" y="140765"/>
                  </a:lnTo>
                  <a:lnTo>
                    <a:pt x="152955" y="151336"/>
                  </a:lnTo>
                  <a:lnTo>
                    <a:pt x="173990" y="186042"/>
                  </a:lnTo>
                  <a:lnTo>
                    <a:pt x="175907" y="198564"/>
                  </a:lnTo>
                  <a:lnTo>
                    <a:pt x="175907" y="251104"/>
                  </a:lnTo>
                  <a:lnTo>
                    <a:pt x="150668" y="299889"/>
                  </a:lnTo>
                  <a:lnTo>
                    <a:pt x="111810" y="313258"/>
                  </a:lnTo>
                  <a:lnTo>
                    <a:pt x="171278" y="313258"/>
                  </a:lnTo>
                  <a:lnTo>
                    <a:pt x="179285" y="301701"/>
                  </a:lnTo>
                  <a:lnTo>
                    <a:pt x="218500" y="301701"/>
                  </a:lnTo>
                  <a:lnTo>
                    <a:pt x="218375" y="151336"/>
                  </a:lnTo>
                  <a:lnTo>
                    <a:pt x="218371" y="139280"/>
                  </a:lnTo>
                  <a:lnTo>
                    <a:pt x="174955" y="139280"/>
                  </a:lnTo>
                  <a:lnTo>
                    <a:pt x="173095" y="136880"/>
                  </a:lnTo>
                  <a:close/>
                </a:path>
                <a:path w="220345" h="347980">
                  <a:moveTo>
                    <a:pt x="218325" y="0"/>
                  </a:moveTo>
                  <a:lnTo>
                    <a:pt x="175907" y="0"/>
                  </a:lnTo>
                  <a:lnTo>
                    <a:pt x="175907" y="139280"/>
                  </a:lnTo>
                  <a:lnTo>
                    <a:pt x="218371" y="139280"/>
                  </a:lnTo>
                  <a:lnTo>
                    <a:pt x="218325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29456" y="2712110"/>
              <a:ext cx="146786" cy="19014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593452" y="2582113"/>
              <a:ext cx="220345" cy="347980"/>
            </a:xfrm>
            <a:custGeom>
              <a:avLst/>
              <a:gdLst/>
              <a:ahLst/>
              <a:cxnLst/>
              <a:rect l="l" t="t" r="r" b="b"/>
              <a:pathLst>
                <a:path w="220345" h="347980">
                  <a:moveTo>
                    <a:pt x="218325" y="0"/>
                  </a:moveTo>
                  <a:lnTo>
                    <a:pt x="218325" y="281940"/>
                  </a:lnTo>
                  <a:lnTo>
                    <a:pt x="218423" y="297861"/>
                  </a:lnTo>
                  <a:lnTo>
                    <a:pt x="218746" y="313874"/>
                  </a:lnTo>
                  <a:lnTo>
                    <a:pt x="219338" y="328981"/>
                  </a:lnTo>
                  <a:lnTo>
                    <a:pt x="220243" y="342188"/>
                  </a:lnTo>
                  <a:lnTo>
                    <a:pt x="182168" y="342188"/>
                  </a:lnTo>
                  <a:lnTo>
                    <a:pt x="180251" y="301701"/>
                  </a:lnTo>
                  <a:lnTo>
                    <a:pt x="179285" y="301701"/>
                  </a:lnTo>
                  <a:lnTo>
                    <a:pt x="166722" y="319833"/>
                  </a:lnTo>
                  <a:lnTo>
                    <a:pt x="148920" y="334351"/>
                  </a:lnTo>
                  <a:lnTo>
                    <a:pt x="126422" y="343990"/>
                  </a:lnTo>
                  <a:lnTo>
                    <a:pt x="99771" y="347484"/>
                  </a:lnTo>
                  <a:lnTo>
                    <a:pt x="60387" y="338922"/>
                  </a:lnTo>
                  <a:lnTo>
                    <a:pt x="28735" y="314772"/>
                  </a:lnTo>
                  <a:lnTo>
                    <a:pt x="7657" y="277340"/>
                  </a:lnTo>
                  <a:lnTo>
                    <a:pt x="0" y="228930"/>
                  </a:lnTo>
                  <a:lnTo>
                    <a:pt x="8140" y="176614"/>
                  </a:lnTo>
                  <a:lnTo>
                    <a:pt x="30784" y="137175"/>
                  </a:lnTo>
                  <a:lnTo>
                    <a:pt x="64183" y="112287"/>
                  </a:lnTo>
                  <a:lnTo>
                    <a:pt x="104584" y="103619"/>
                  </a:lnTo>
                  <a:lnTo>
                    <a:pt x="129133" y="106550"/>
                  </a:lnTo>
                  <a:lnTo>
                    <a:pt x="149166" y="114406"/>
                  </a:lnTo>
                  <a:lnTo>
                    <a:pt x="164500" y="125784"/>
                  </a:lnTo>
                  <a:lnTo>
                    <a:pt x="174955" y="139280"/>
                  </a:lnTo>
                  <a:lnTo>
                    <a:pt x="175907" y="139280"/>
                  </a:lnTo>
                  <a:lnTo>
                    <a:pt x="175907" y="0"/>
                  </a:lnTo>
                  <a:lnTo>
                    <a:pt x="218325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1" name="object 41"/>
          <p:cNvGrpSpPr/>
          <p:nvPr/>
        </p:nvGrpSpPr>
        <p:grpSpPr>
          <a:xfrm>
            <a:off x="3872814" y="2678861"/>
            <a:ext cx="484505" cy="257175"/>
            <a:chOff x="3872814" y="2678861"/>
            <a:chExt cx="484505" cy="257175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72814" y="2684157"/>
              <a:ext cx="234492" cy="2470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44251" y="2685745"/>
              <a:ext cx="205803" cy="24338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144251" y="2685745"/>
              <a:ext cx="206375" cy="243840"/>
            </a:xfrm>
            <a:custGeom>
              <a:avLst/>
              <a:gdLst/>
              <a:ahLst/>
              <a:cxnLst/>
              <a:rect l="l" t="t" r="r" b="b"/>
              <a:pathLst>
                <a:path w="206375" h="243839">
                  <a:moveTo>
                    <a:pt x="40487" y="129641"/>
                  </a:moveTo>
                  <a:lnTo>
                    <a:pt x="47431" y="166482"/>
                  </a:lnTo>
                  <a:lnTo>
                    <a:pt x="64947" y="191625"/>
                  </a:lnTo>
                  <a:lnTo>
                    <a:pt x="90236" y="206017"/>
                  </a:lnTo>
                  <a:lnTo>
                    <a:pt x="120497" y="210604"/>
                  </a:lnTo>
                  <a:lnTo>
                    <a:pt x="141155" y="209671"/>
                  </a:lnTo>
                  <a:lnTo>
                    <a:pt x="158202" y="207111"/>
                  </a:lnTo>
                  <a:lnTo>
                    <a:pt x="172541" y="203285"/>
                  </a:lnTo>
                  <a:lnTo>
                    <a:pt x="185077" y="198551"/>
                  </a:lnTo>
                  <a:lnTo>
                    <a:pt x="192303" y="228917"/>
                  </a:lnTo>
                  <a:lnTo>
                    <a:pt x="179091" y="234022"/>
                  </a:lnTo>
                  <a:lnTo>
                    <a:pt x="161815" y="238679"/>
                  </a:lnTo>
                  <a:lnTo>
                    <a:pt x="140384" y="242070"/>
                  </a:lnTo>
                  <a:lnTo>
                    <a:pt x="114706" y="243382"/>
                  </a:lnTo>
                  <a:lnTo>
                    <a:pt x="66485" y="234901"/>
                  </a:lnTo>
                  <a:lnTo>
                    <a:pt x="30421" y="210966"/>
                  </a:lnTo>
                  <a:lnTo>
                    <a:pt x="7823" y="173838"/>
                  </a:lnTo>
                  <a:lnTo>
                    <a:pt x="0" y="125780"/>
                  </a:lnTo>
                  <a:lnTo>
                    <a:pt x="7538" y="76439"/>
                  </a:lnTo>
                  <a:lnTo>
                    <a:pt x="29221" y="36501"/>
                  </a:lnTo>
                  <a:lnTo>
                    <a:pt x="63645" y="9757"/>
                  </a:lnTo>
                  <a:lnTo>
                    <a:pt x="109410" y="0"/>
                  </a:lnTo>
                  <a:lnTo>
                    <a:pt x="156597" y="11135"/>
                  </a:lnTo>
                  <a:lnTo>
                    <a:pt x="186162" y="38852"/>
                  </a:lnTo>
                  <a:lnTo>
                    <a:pt x="201450" y="74612"/>
                  </a:lnTo>
                  <a:lnTo>
                    <a:pt x="205803" y="109880"/>
                  </a:lnTo>
                  <a:lnTo>
                    <a:pt x="205803" y="118554"/>
                  </a:lnTo>
                  <a:lnTo>
                    <a:pt x="204825" y="125298"/>
                  </a:lnTo>
                  <a:lnTo>
                    <a:pt x="204342" y="129641"/>
                  </a:lnTo>
                  <a:lnTo>
                    <a:pt x="40487" y="129641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45"/>
          <p:cNvGrpSpPr/>
          <p:nvPr/>
        </p:nvGrpSpPr>
        <p:grpSpPr>
          <a:xfrm>
            <a:off x="4416869" y="2592108"/>
            <a:ext cx="396875" cy="344170"/>
            <a:chOff x="4416869" y="2592108"/>
            <a:chExt cx="396875" cy="344170"/>
          </a:xfrm>
        </p:grpSpPr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6869" y="2678861"/>
              <a:ext cx="130873" cy="25232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78438" y="2624048"/>
              <a:ext cx="138430" cy="305435"/>
            </a:xfrm>
            <a:custGeom>
              <a:avLst/>
              <a:gdLst/>
              <a:ahLst/>
              <a:cxnLst/>
              <a:rect l="l" t="t" r="r" b="b"/>
              <a:pathLst>
                <a:path w="138429" h="305435">
                  <a:moveTo>
                    <a:pt x="77597" y="0"/>
                  </a:moveTo>
                  <a:lnTo>
                    <a:pt x="36144" y="11074"/>
                  </a:lnTo>
                  <a:lnTo>
                    <a:pt x="36144" y="66979"/>
                  </a:lnTo>
                  <a:lnTo>
                    <a:pt x="0" y="66979"/>
                  </a:lnTo>
                  <a:lnTo>
                    <a:pt x="0" y="99275"/>
                  </a:lnTo>
                  <a:lnTo>
                    <a:pt x="36144" y="99275"/>
                  </a:lnTo>
                  <a:lnTo>
                    <a:pt x="36144" y="226517"/>
                  </a:lnTo>
                  <a:lnTo>
                    <a:pt x="44888" y="276323"/>
                  </a:lnTo>
                  <a:lnTo>
                    <a:pt x="84254" y="303905"/>
                  </a:lnTo>
                  <a:lnTo>
                    <a:pt x="98323" y="305066"/>
                  </a:lnTo>
                  <a:lnTo>
                    <a:pt x="109955" y="304636"/>
                  </a:lnTo>
                  <a:lnTo>
                    <a:pt x="120186" y="303437"/>
                  </a:lnTo>
                  <a:lnTo>
                    <a:pt x="128884" y="301605"/>
                  </a:lnTo>
                  <a:lnTo>
                    <a:pt x="135915" y="299275"/>
                  </a:lnTo>
                  <a:lnTo>
                    <a:pt x="133972" y="267487"/>
                  </a:lnTo>
                  <a:lnTo>
                    <a:pt x="128676" y="268922"/>
                  </a:lnTo>
                  <a:lnTo>
                    <a:pt x="120484" y="270370"/>
                  </a:lnTo>
                  <a:lnTo>
                    <a:pt x="109410" y="270370"/>
                  </a:lnTo>
                  <a:lnTo>
                    <a:pt x="94474" y="267358"/>
                  </a:lnTo>
                  <a:lnTo>
                    <a:pt x="84645" y="258564"/>
                  </a:lnTo>
                  <a:lnTo>
                    <a:pt x="79246" y="244347"/>
                  </a:lnTo>
                  <a:lnTo>
                    <a:pt x="77597" y="225069"/>
                  </a:lnTo>
                  <a:lnTo>
                    <a:pt x="77597" y="99275"/>
                  </a:lnTo>
                  <a:lnTo>
                    <a:pt x="138315" y="99275"/>
                  </a:lnTo>
                  <a:lnTo>
                    <a:pt x="138315" y="66979"/>
                  </a:lnTo>
                  <a:lnTo>
                    <a:pt x="77597" y="66979"/>
                  </a:lnTo>
                  <a:lnTo>
                    <a:pt x="7759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4578438" y="2624048"/>
              <a:ext cx="138430" cy="305435"/>
            </a:xfrm>
            <a:custGeom>
              <a:avLst/>
              <a:gdLst/>
              <a:ahLst/>
              <a:cxnLst/>
              <a:rect l="l" t="t" r="r" b="b"/>
              <a:pathLst>
                <a:path w="138429" h="305435">
                  <a:moveTo>
                    <a:pt x="77597" y="0"/>
                  </a:moveTo>
                  <a:lnTo>
                    <a:pt x="77597" y="66979"/>
                  </a:lnTo>
                  <a:lnTo>
                    <a:pt x="138315" y="66979"/>
                  </a:lnTo>
                  <a:lnTo>
                    <a:pt x="138315" y="99275"/>
                  </a:lnTo>
                  <a:lnTo>
                    <a:pt x="77597" y="99275"/>
                  </a:lnTo>
                  <a:lnTo>
                    <a:pt x="77597" y="225069"/>
                  </a:lnTo>
                  <a:lnTo>
                    <a:pt x="79246" y="244347"/>
                  </a:lnTo>
                  <a:lnTo>
                    <a:pt x="84645" y="258564"/>
                  </a:lnTo>
                  <a:lnTo>
                    <a:pt x="94474" y="267358"/>
                  </a:lnTo>
                  <a:lnTo>
                    <a:pt x="109410" y="270370"/>
                  </a:lnTo>
                  <a:lnTo>
                    <a:pt x="120484" y="270370"/>
                  </a:lnTo>
                  <a:lnTo>
                    <a:pt x="128676" y="268922"/>
                  </a:lnTo>
                  <a:lnTo>
                    <a:pt x="133972" y="267487"/>
                  </a:lnTo>
                  <a:lnTo>
                    <a:pt x="135915" y="299275"/>
                  </a:lnTo>
                  <a:lnTo>
                    <a:pt x="128884" y="301605"/>
                  </a:lnTo>
                  <a:lnTo>
                    <a:pt x="120186" y="303437"/>
                  </a:lnTo>
                  <a:lnTo>
                    <a:pt x="109955" y="304636"/>
                  </a:lnTo>
                  <a:lnTo>
                    <a:pt x="98323" y="305066"/>
                  </a:lnTo>
                  <a:lnTo>
                    <a:pt x="84254" y="303905"/>
                  </a:lnTo>
                  <a:lnTo>
                    <a:pt x="44888" y="276323"/>
                  </a:lnTo>
                  <a:lnTo>
                    <a:pt x="36144" y="226517"/>
                  </a:lnTo>
                  <a:lnTo>
                    <a:pt x="36144" y="99275"/>
                  </a:lnTo>
                  <a:lnTo>
                    <a:pt x="0" y="99275"/>
                  </a:lnTo>
                  <a:lnTo>
                    <a:pt x="0" y="66979"/>
                  </a:lnTo>
                  <a:lnTo>
                    <a:pt x="36144" y="66979"/>
                  </a:lnTo>
                  <a:lnTo>
                    <a:pt x="36144" y="11074"/>
                  </a:lnTo>
                  <a:lnTo>
                    <a:pt x="77597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4754321" y="2598991"/>
              <a:ext cx="52705" cy="325755"/>
            </a:xfrm>
            <a:custGeom>
              <a:avLst/>
              <a:gdLst/>
              <a:ahLst/>
              <a:cxnLst/>
              <a:rect l="l" t="t" r="r" b="b"/>
              <a:pathLst>
                <a:path w="52704" h="325755">
                  <a:moveTo>
                    <a:pt x="47713" y="92049"/>
                  </a:moveTo>
                  <a:lnTo>
                    <a:pt x="5308" y="92049"/>
                  </a:lnTo>
                  <a:lnTo>
                    <a:pt x="5308" y="325310"/>
                  </a:lnTo>
                  <a:lnTo>
                    <a:pt x="47713" y="325310"/>
                  </a:lnTo>
                  <a:lnTo>
                    <a:pt x="47713" y="92049"/>
                  </a:lnTo>
                  <a:close/>
                </a:path>
                <a:path w="52704" h="325755">
                  <a:moveTo>
                    <a:pt x="26517" y="0"/>
                  </a:moveTo>
                  <a:lnTo>
                    <a:pt x="15864" y="2040"/>
                  </a:lnTo>
                  <a:lnTo>
                    <a:pt x="7472" y="7650"/>
                  </a:lnTo>
                  <a:lnTo>
                    <a:pt x="1973" y="16057"/>
                  </a:lnTo>
                  <a:lnTo>
                    <a:pt x="0" y="26492"/>
                  </a:lnTo>
                  <a:lnTo>
                    <a:pt x="1890" y="36662"/>
                  </a:lnTo>
                  <a:lnTo>
                    <a:pt x="7170" y="44934"/>
                  </a:lnTo>
                  <a:lnTo>
                    <a:pt x="15253" y="50493"/>
                  </a:lnTo>
                  <a:lnTo>
                    <a:pt x="25552" y="52527"/>
                  </a:lnTo>
                  <a:lnTo>
                    <a:pt x="36952" y="50493"/>
                  </a:lnTo>
                  <a:lnTo>
                    <a:pt x="45551" y="44934"/>
                  </a:lnTo>
                  <a:lnTo>
                    <a:pt x="50898" y="36662"/>
                  </a:lnTo>
                  <a:lnTo>
                    <a:pt x="52539" y="26492"/>
                  </a:lnTo>
                  <a:lnTo>
                    <a:pt x="50709" y="16057"/>
                  </a:lnTo>
                  <a:lnTo>
                    <a:pt x="45491" y="7650"/>
                  </a:lnTo>
                  <a:lnTo>
                    <a:pt x="37291" y="2040"/>
                  </a:lnTo>
                  <a:lnTo>
                    <a:pt x="2651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4759629" y="2691041"/>
              <a:ext cx="42545" cy="233679"/>
            </a:xfrm>
            <a:custGeom>
              <a:avLst/>
              <a:gdLst/>
              <a:ahLst/>
              <a:cxnLst/>
              <a:rect l="l" t="t" r="r" b="b"/>
              <a:pathLst>
                <a:path w="42545" h="233680">
                  <a:moveTo>
                    <a:pt x="0" y="0"/>
                  </a:moveTo>
                  <a:lnTo>
                    <a:pt x="42405" y="0"/>
                  </a:lnTo>
                  <a:lnTo>
                    <a:pt x="42405" y="233260"/>
                  </a:lnTo>
                  <a:lnTo>
                    <a:pt x="0" y="233260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47437" y="2592108"/>
              <a:ext cx="66306" cy="66293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4867922" y="2678861"/>
            <a:ext cx="167005" cy="257175"/>
            <a:chOff x="4867922" y="2678861"/>
            <a:chExt cx="167005" cy="257175"/>
          </a:xfrm>
        </p:grpSpPr>
        <p:pic>
          <p:nvPicPr>
            <p:cNvPr id="53" name="object 5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74806" y="2685745"/>
              <a:ext cx="152768" cy="24338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874806" y="2685745"/>
              <a:ext cx="153035" cy="243840"/>
            </a:xfrm>
            <a:custGeom>
              <a:avLst/>
              <a:gdLst/>
              <a:ahLst/>
              <a:cxnLst/>
              <a:rect l="l" t="t" r="r" b="b"/>
              <a:pathLst>
                <a:path w="153035" h="243839">
                  <a:moveTo>
                    <a:pt x="10591" y="195186"/>
                  </a:moveTo>
                  <a:lnTo>
                    <a:pt x="21632" y="201277"/>
                  </a:lnTo>
                  <a:lnTo>
                    <a:pt x="35291" y="206690"/>
                  </a:lnTo>
                  <a:lnTo>
                    <a:pt x="50577" y="210568"/>
                  </a:lnTo>
                  <a:lnTo>
                    <a:pt x="66497" y="212051"/>
                  </a:lnTo>
                  <a:lnTo>
                    <a:pt x="86591" y="209339"/>
                  </a:lnTo>
                  <a:lnTo>
                    <a:pt x="100722" y="201928"/>
                  </a:lnTo>
                  <a:lnTo>
                    <a:pt x="109068" y="190904"/>
                  </a:lnTo>
                  <a:lnTo>
                    <a:pt x="111810" y="177355"/>
                  </a:lnTo>
                  <a:lnTo>
                    <a:pt x="109438" y="163738"/>
                  </a:lnTo>
                  <a:lnTo>
                    <a:pt x="101869" y="152652"/>
                  </a:lnTo>
                  <a:lnTo>
                    <a:pt x="88429" y="143192"/>
                  </a:lnTo>
                  <a:lnTo>
                    <a:pt x="68440" y="134454"/>
                  </a:lnTo>
                  <a:lnTo>
                    <a:pt x="41108" y="121768"/>
                  </a:lnTo>
                  <a:lnTo>
                    <a:pt x="21866" y="106324"/>
                  </a:lnTo>
                  <a:lnTo>
                    <a:pt x="10486" y="88442"/>
                  </a:lnTo>
                  <a:lnTo>
                    <a:pt x="6743" y="68440"/>
                  </a:lnTo>
                  <a:lnTo>
                    <a:pt x="12271" y="41887"/>
                  </a:lnTo>
                  <a:lnTo>
                    <a:pt x="28190" y="20123"/>
                  </a:lnTo>
                  <a:lnTo>
                    <a:pt x="53506" y="5407"/>
                  </a:lnTo>
                  <a:lnTo>
                    <a:pt x="87223" y="0"/>
                  </a:lnTo>
                  <a:lnTo>
                    <a:pt x="104319" y="1174"/>
                  </a:lnTo>
                  <a:lnTo>
                    <a:pt x="119876" y="4335"/>
                  </a:lnTo>
                  <a:lnTo>
                    <a:pt x="133445" y="8942"/>
                  </a:lnTo>
                  <a:lnTo>
                    <a:pt x="144576" y="14452"/>
                  </a:lnTo>
                  <a:lnTo>
                    <a:pt x="133972" y="45288"/>
                  </a:lnTo>
                  <a:lnTo>
                    <a:pt x="125704" y="40742"/>
                  </a:lnTo>
                  <a:lnTo>
                    <a:pt x="114815" y="36377"/>
                  </a:lnTo>
                  <a:lnTo>
                    <a:pt x="101577" y="33095"/>
                  </a:lnTo>
                  <a:lnTo>
                    <a:pt x="86258" y="31800"/>
                  </a:lnTo>
                  <a:lnTo>
                    <a:pt x="69589" y="34330"/>
                  </a:lnTo>
                  <a:lnTo>
                    <a:pt x="57348" y="41197"/>
                  </a:lnTo>
                  <a:lnTo>
                    <a:pt x="49805" y="51319"/>
                  </a:lnTo>
                  <a:lnTo>
                    <a:pt x="47231" y="63614"/>
                  </a:lnTo>
                  <a:lnTo>
                    <a:pt x="49888" y="76290"/>
                  </a:lnTo>
                  <a:lnTo>
                    <a:pt x="58012" y="86261"/>
                  </a:lnTo>
                  <a:lnTo>
                    <a:pt x="71829" y="94789"/>
                  </a:lnTo>
                  <a:lnTo>
                    <a:pt x="91567" y="103136"/>
                  </a:lnTo>
                  <a:lnTo>
                    <a:pt x="118205" y="115755"/>
                  </a:lnTo>
                  <a:lnTo>
                    <a:pt x="137345" y="131086"/>
                  </a:lnTo>
                  <a:lnTo>
                    <a:pt x="148897" y="150031"/>
                  </a:lnTo>
                  <a:lnTo>
                    <a:pt x="152768" y="173494"/>
                  </a:lnTo>
                  <a:lnTo>
                    <a:pt x="146931" y="201699"/>
                  </a:lnTo>
                  <a:lnTo>
                    <a:pt x="129933" y="223802"/>
                  </a:lnTo>
                  <a:lnTo>
                    <a:pt x="102544" y="238224"/>
                  </a:lnTo>
                  <a:lnTo>
                    <a:pt x="65532" y="243382"/>
                  </a:lnTo>
                  <a:lnTo>
                    <a:pt x="46821" y="242251"/>
                  </a:lnTo>
                  <a:lnTo>
                    <a:pt x="29332" y="239040"/>
                  </a:lnTo>
                  <a:lnTo>
                    <a:pt x="13559" y="234022"/>
                  </a:lnTo>
                  <a:lnTo>
                    <a:pt x="0" y="227469"/>
                  </a:lnTo>
                  <a:lnTo>
                    <a:pt x="10591" y="195186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5" name="object 55"/>
          <p:cNvGrpSpPr/>
          <p:nvPr/>
        </p:nvGrpSpPr>
        <p:grpSpPr>
          <a:xfrm>
            <a:off x="5079466" y="2592108"/>
            <a:ext cx="66675" cy="339090"/>
            <a:chOff x="5079466" y="2592108"/>
            <a:chExt cx="66675" cy="339090"/>
          </a:xfrm>
        </p:grpSpPr>
        <p:sp>
          <p:nvSpPr>
            <p:cNvPr id="56" name="object 56"/>
            <p:cNvSpPr/>
            <p:nvPr/>
          </p:nvSpPr>
          <p:spPr>
            <a:xfrm>
              <a:off x="5086350" y="2598991"/>
              <a:ext cx="52705" cy="325755"/>
            </a:xfrm>
            <a:custGeom>
              <a:avLst/>
              <a:gdLst/>
              <a:ahLst/>
              <a:cxnLst/>
              <a:rect l="l" t="t" r="r" b="b"/>
              <a:pathLst>
                <a:path w="52704" h="325755">
                  <a:moveTo>
                    <a:pt x="47713" y="92049"/>
                  </a:moveTo>
                  <a:lnTo>
                    <a:pt x="5308" y="92049"/>
                  </a:lnTo>
                  <a:lnTo>
                    <a:pt x="5308" y="325310"/>
                  </a:lnTo>
                  <a:lnTo>
                    <a:pt x="47713" y="325310"/>
                  </a:lnTo>
                  <a:lnTo>
                    <a:pt x="47713" y="92049"/>
                  </a:lnTo>
                  <a:close/>
                </a:path>
                <a:path w="52704" h="325755">
                  <a:moveTo>
                    <a:pt x="26517" y="0"/>
                  </a:moveTo>
                  <a:lnTo>
                    <a:pt x="15864" y="2040"/>
                  </a:lnTo>
                  <a:lnTo>
                    <a:pt x="7472" y="7650"/>
                  </a:lnTo>
                  <a:lnTo>
                    <a:pt x="1973" y="16057"/>
                  </a:lnTo>
                  <a:lnTo>
                    <a:pt x="0" y="26492"/>
                  </a:lnTo>
                  <a:lnTo>
                    <a:pt x="1890" y="36662"/>
                  </a:lnTo>
                  <a:lnTo>
                    <a:pt x="7170" y="44934"/>
                  </a:lnTo>
                  <a:lnTo>
                    <a:pt x="15253" y="50493"/>
                  </a:lnTo>
                  <a:lnTo>
                    <a:pt x="25552" y="52527"/>
                  </a:lnTo>
                  <a:lnTo>
                    <a:pt x="36952" y="50493"/>
                  </a:lnTo>
                  <a:lnTo>
                    <a:pt x="45551" y="44934"/>
                  </a:lnTo>
                  <a:lnTo>
                    <a:pt x="50898" y="36662"/>
                  </a:lnTo>
                  <a:lnTo>
                    <a:pt x="52539" y="26492"/>
                  </a:lnTo>
                  <a:lnTo>
                    <a:pt x="50709" y="16057"/>
                  </a:lnTo>
                  <a:lnTo>
                    <a:pt x="45491" y="7650"/>
                  </a:lnTo>
                  <a:lnTo>
                    <a:pt x="37291" y="2040"/>
                  </a:lnTo>
                  <a:lnTo>
                    <a:pt x="26517" y="0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5091658" y="2691041"/>
              <a:ext cx="42545" cy="233679"/>
            </a:xfrm>
            <a:custGeom>
              <a:avLst/>
              <a:gdLst/>
              <a:ahLst/>
              <a:cxnLst/>
              <a:rect l="l" t="t" r="r" b="b"/>
              <a:pathLst>
                <a:path w="42545" h="233680">
                  <a:moveTo>
                    <a:pt x="0" y="0"/>
                  </a:moveTo>
                  <a:lnTo>
                    <a:pt x="42405" y="0"/>
                  </a:lnTo>
                  <a:lnTo>
                    <a:pt x="42405" y="233260"/>
                  </a:lnTo>
                  <a:lnTo>
                    <a:pt x="0" y="233260"/>
                  </a:lnTo>
                  <a:lnTo>
                    <a:pt x="0" y="0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79466" y="2592108"/>
              <a:ext cx="66306" cy="66293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213438" y="2678849"/>
            <a:ext cx="214261" cy="252336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5468848" y="2678861"/>
            <a:ext cx="231775" cy="353060"/>
            <a:chOff x="5468848" y="2678861"/>
            <a:chExt cx="231775" cy="353060"/>
          </a:xfrm>
        </p:grpSpPr>
        <p:sp>
          <p:nvSpPr>
            <p:cNvPr id="61" name="object 61"/>
            <p:cNvSpPr/>
            <p:nvPr/>
          </p:nvSpPr>
          <p:spPr>
            <a:xfrm>
              <a:off x="5475732" y="2685745"/>
              <a:ext cx="218440" cy="339725"/>
            </a:xfrm>
            <a:custGeom>
              <a:avLst/>
              <a:gdLst/>
              <a:ahLst/>
              <a:cxnLst/>
              <a:rect l="l" t="t" r="r" b="b"/>
              <a:pathLst>
                <a:path w="218439" h="339725">
                  <a:moveTo>
                    <a:pt x="30835" y="287718"/>
                  </a:moveTo>
                  <a:lnTo>
                    <a:pt x="36359" y="328309"/>
                  </a:lnTo>
                  <a:lnTo>
                    <a:pt x="76554" y="338043"/>
                  </a:lnTo>
                  <a:lnTo>
                    <a:pt x="97828" y="339293"/>
                  </a:lnTo>
                  <a:lnTo>
                    <a:pt x="120298" y="337908"/>
                  </a:lnTo>
                  <a:lnTo>
                    <a:pt x="142768" y="333270"/>
                  </a:lnTo>
                  <a:lnTo>
                    <a:pt x="163973" y="324655"/>
                  </a:lnTo>
                  <a:lnTo>
                    <a:pt x="182651" y="311340"/>
                  </a:lnTo>
                  <a:lnTo>
                    <a:pt x="187086" y="306031"/>
                  </a:lnTo>
                  <a:lnTo>
                    <a:pt x="99275" y="306031"/>
                  </a:lnTo>
                  <a:lnTo>
                    <a:pt x="78550" y="304525"/>
                  </a:lnTo>
                  <a:lnTo>
                    <a:pt x="59993" y="300489"/>
                  </a:lnTo>
                  <a:lnTo>
                    <a:pt x="43967" y="294646"/>
                  </a:lnTo>
                  <a:lnTo>
                    <a:pt x="30835" y="287718"/>
                  </a:lnTo>
                  <a:close/>
                </a:path>
                <a:path w="218439" h="339725">
                  <a:moveTo>
                    <a:pt x="215912" y="198643"/>
                  </a:moveTo>
                  <a:lnTo>
                    <a:pt x="174459" y="198643"/>
                  </a:lnTo>
                  <a:lnTo>
                    <a:pt x="174459" y="224586"/>
                  </a:lnTo>
                  <a:lnTo>
                    <a:pt x="168811" y="262113"/>
                  </a:lnTo>
                  <a:lnTo>
                    <a:pt x="153131" y="287354"/>
                  </a:lnTo>
                  <a:lnTo>
                    <a:pt x="129320" y="301573"/>
                  </a:lnTo>
                  <a:lnTo>
                    <a:pt x="99275" y="306031"/>
                  </a:lnTo>
                  <a:lnTo>
                    <a:pt x="187086" y="306031"/>
                  </a:lnTo>
                  <a:lnTo>
                    <a:pt x="197406" y="293679"/>
                  </a:lnTo>
                  <a:lnTo>
                    <a:pt x="207778" y="270551"/>
                  </a:lnTo>
                  <a:lnTo>
                    <a:pt x="213901" y="241188"/>
                  </a:lnTo>
                  <a:lnTo>
                    <a:pt x="215886" y="205308"/>
                  </a:lnTo>
                  <a:lnTo>
                    <a:pt x="215912" y="198643"/>
                  </a:lnTo>
                  <a:close/>
                </a:path>
                <a:path w="218439" h="339725">
                  <a:moveTo>
                    <a:pt x="105054" y="0"/>
                  </a:moveTo>
                  <a:lnTo>
                    <a:pt x="66072" y="8237"/>
                  </a:lnTo>
                  <a:lnTo>
                    <a:pt x="32467" y="32288"/>
                  </a:lnTo>
                  <a:lnTo>
                    <a:pt x="8892" y="71157"/>
                  </a:lnTo>
                  <a:lnTo>
                    <a:pt x="0" y="123850"/>
                  </a:lnTo>
                  <a:lnTo>
                    <a:pt x="7378" y="168872"/>
                  </a:lnTo>
                  <a:lnTo>
                    <a:pt x="27949" y="204943"/>
                  </a:lnTo>
                  <a:lnTo>
                    <a:pt x="59364" y="228902"/>
                  </a:lnTo>
                  <a:lnTo>
                    <a:pt x="99275" y="237591"/>
                  </a:lnTo>
                  <a:lnTo>
                    <a:pt x="124292" y="234542"/>
                  </a:lnTo>
                  <a:lnTo>
                    <a:pt x="145062" y="226207"/>
                  </a:lnTo>
                  <a:lnTo>
                    <a:pt x="161494" y="213808"/>
                  </a:lnTo>
                  <a:lnTo>
                    <a:pt x="168185" y="205308"/>
                  </a:lnTo>
                  <a:lnTo>
                    <a:pt x="111798" y="205308"/>
                  </a:lnTo>
                  <a:lnTo>
                    <a:pt x="81715" y="198643"/>
                  </a:lnTo>
                  <a:lnTo>
                    <a:pt x="60174" y="180546"/>
                  </a:lnTo>
                  <a:lnTo>
                    <a:pt x="47216" y="153862"/>
                  </a:lnTo>
                  <a:lnTo>
                    <a:pt x="42887" y="121437"/>
                  </a:lnTo>
                  <a:lnTo>
                    <a:pt x="48038" y="84887"/>
                  </a:lnTo>
                  <a:lnTo>
                    <a:pt x="62407" y="57102"/>
                  </a:lnTo>
                  <a:lnTo>
                    <a:pt x="84368" y="39437"/>
                  </a:lnTo>
                  <a:lnTo>
                    <a:pt x="112293" y="33248"/>
                  </a:lnTo>
                  <a:lnTo>
                    <a:pt x="172865" y="33248"/>
                  </a:lnTo>
                  <a:lnTo>
                    <a:pt x="167889" y="26017"/>
                  </a:lnTo>
                  <a:lnTo>
                    <a:pt x="152833" y="13007"/>
                  </a:lnTo>
                  <a:lnTo>
                    <a:pt x="132084" y="3613"/>
                  </a:lnTo>
                  <a:lnTo>
                    <a:pt x="105054" y="0"/>
                  </a:lnTo>
                  <a:close/>
                </a:path>
                <a:path w="218439" h="339725">
                  <a:moveTo>
                    <a:pt x="172865" y="33248"/>
                  </a:moveTo>
                  <a:lnTo>
                    <a:pt x="112293" y="33248"/>
                  </a:lnTo>
                  <a:lnTo>
                    <a:pt x="133479" y="36795"/>
                  </a:lnTo>
                  <a:lnTo>
                    <a:pt x="150602" y="46442"/>
                  </a:lnTo>
                  <a:lnTo>
                    <a:pt x="163392" y="60696"/>
                  </a:lnTo>
                  <a:lnTo>
                    <a:pt x="171577" y="78066"/>
                  </a:lnTo>
                  <a:lnTo>
                    <a:pt x="173494" y="83858"/>
                  </a:lnTo>
                  <a:lnTo>
                    <a:pt x="173977" y="90119"/>
                  </a:lnTo>
                  <a:lnTo>
                    <a:pt x="173977" y="146507"/>
                  </a:lnTo>
                  <a:lnTo>
                    <a:pt x="173110" y="153862"/>
                  </a:lnTo>
                  <a:lnTo>
                    <a:pt x="173012" y="154698"/>
                  </a:lnTo>
                  <a:lnTo>
                    <a:pt x="147527" y="193736"/>
                  </a:lnTo>
                  <a:lnTo>
                    <a:pt x="111798" y="205308"/>
                  </a:lnTo>
                  <a:lnTo>
                    <a:pt x="168185" y="205308"/>
                  </a:lnTo>
                  <a:lnTo>
                    <a:pt x="173432" y="198643"/>
                  </a:lnTo>
                  <a:lnTo>
                    <a:pt x="215912" y="198643"/>
                  </a:lnTo>
                  <a:lnTo>
                    <a:pt x="216015" y="57102"/>
                  </a:lnTo>
                  <a:lnTo>
                    <a:pt x="216076" y="49758"/>
                  </a:lnTo>
                  <a:lnTo>
                    <a:pt x="216316" y="40474"/>
                  </a:lnTo>
                  <a:lnTo>
                    <a:pt x="177838" y="40474"/>
                  </a:lnTo>
                  <a:lnTo>
                    <a:pt x="172865" y="33248"/>
                  </a:lnTo>
                  <a:close/>
                </a:path>
                <a:path w="218439" h="339725">
                  <a:moveTo>
                    <a:pt x="217830" y="5295"/>
                  </a:moveTo>
                  <a:lnTo>
                    <a:pt x="180721" y="5295"/>
                  </a:lnTo>
                  <a:lnTo>
                    <a:pt x="178847" y="39437"/>
                  </a:lnTo>
                  <a:lnTo>
                    <a:pt x="178790" y="40474"/>
                  </a:lnTo>
                  <a:lnTo>
                    <a:pt x="216316" y="40474"/>
                  </a:lnTo>
                  <a:lnTo>
                    <a:pt x="216411" y="36795"/>
                  </a:lnTo>
                  <a:lnTo>
                    <a:pt x="216509" y="33010"/>
                  </a:lnTo>
                  <a:lnTo>
                    <a:pt x="217123" y="18429"/>
                  </a:lnTo>
                  <a:lnTo>
                    <a:pt x="217830" y="5295"/>
                  </a:lnTo>
                  <a:close/>
                </a:path>
              </a:pathLst>
            </a:custGeom>
            <a:solidFill>
              <a:srgbClr val="063B5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11736" y="2712110"/>
              <a:ext cx="144856" cy="185826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5475732" y="2685745"/>
              <a:ext cx="218440" cy="339725"/>
            </a:xfrm>
            <a:custGeom>
              <a:avLst/>
              <a:gdLst/>
              <a:ahLst/>
              <a:cxnLst/>
              <a:rect l="l" t="t" r="r" b="b"/>
              <a:pathLst>
                <a:path w="218439" h="339725">
                  <a:moveTo>
                    <a:pt x="217830" y="5295"/>
                  </a:moveTo>
                  <a:lnTo>
                    <a:pt x="217123" y="18429"/>
                  </a:lnTo>
                  <a:lnTo>
                    <a:pt x="216509" y="33010"/>
                  </a:lnTo>
                  <a:lnTo>
                    <a:pt x="216076" y="49758"/>
                  </a:lnTo>
                  <a:lnTo>
                    <a:pt x="215912" y="69392"/>
                  </a:lnTo>
                  <a:lnTo>
                    <a:pt x="215912" y="204825"/>
                  </a:lnTo>
                  <a:lnTo>
                    <a:pt x="213901" y="241188"/>
                  </a:lnTo>
                  <a:lnTo>
                    <a:pt x="197406" y="293679"/>
                  </a:lnTo>
                  <a:lnTo>
                    <a:pt x="163973" y="324655"/>
                  </a:lnTo>
                  <a:lnTo>
                    <a:pt x="120298" y="337908"/>
                  </a:lnTo>
                  <a:lnTo>
                    <a:pt x="97828" y="339293"/>
                  </a:lnTo>
                  <a:lnTo>
                    <a:pt x="76554" y="338043"/>
                  </a:lnTo>
                  <a:lnTo>
                    <a:pt x="55597" y="334352"/>
                  </a:lnTo>
                  <a:lnTo>
                    <a:pt x="36359" y="328309"/>
                  </a:lnTo>
                  <a:lnTo>
                    <a:pt x="20243" y="320001"/>
                  </a:lnTo>
                  <a:lnTo>
                    <a:pt x="30835" y="287718"/>
                  </a:lnTo>
                  <a:lnTo>
                    <a:pt x="43967" y="294646"/>
                  </a:lnTo>
                  <a:lnTo>
                    <a:pt x="59993" y="300489"/>
                  </a:lnTo>
                  <a:lnTo>
                    <a:pt x="78550" y="304525"/>
                  </a:lnTo>
                  <a:lnTo>
                    <a:pt x="99275" y="306031"/>
                  </a:lnTo>
                  <a:lnTo>
                    <a:pt x="129320" y="301573"/>
                  </a:lnTo>
                  <a:lnTo>
                    <a:pt x="153131" y="287354"/>
                  </a:lnTo>
                  <a:lnTo>
                    <a:pt x="168811" y="262113"/>
                  </a:lnTo>
                  <a:lnTo>
                    <a:pt x="174459" y="224586"/>
                  </a:lnTo>
                  <a:lnTo>
                    <a:pt x="174459" y="198564"/>
                  </a:lnTo>
                  <a:lnTo>
                    <a:pt x="173494" y="198564"/>
                  </a:lnTo>
                  <a:lnTo>
                    <a:pt x="161494" y="213808"/>
                  </a:lnTo>
                  <a:lnTo>
                    <a:pt x="145062" y="226207"/>
                  </a:lnTo>
                  <a:lnTo>
                    <a:pt x="124292" y="234542"/>
                  </a:lnTo>
                  <a:lnTo>
                    <a:pt x="99275" y="237591"/>
                  </a:lnTo>
                  <a:lnTo>
                    <a:pt x="59364" y="228902"/>
                  </a:lnTo>
                  <a:lnTo>
                    <a:pt x="27949" y="204943"/>
                  </a:lnTo>
                  <a:lnTo>
                    <a:pt x="7378" y="168872"/>
                  </a:lnTo>
                  <a:lnTo>
                    <a:pt x="0" y="123850"/>
                  </a:lnTo>
                  <a:lnTo>
                    <a:pt x="8892" y="71157"/>
                  </a:lnTo>
                  <a:lnTo>
                    <a:pt x="32467" y="32288"/>
                  </a:lnTo>
                  <a:lnTo>
                    <a:pt x="66072" y="8237"/>
                  </a:lnTo>
                  <a:lnTo>
                    <a:pt x="105054" y="0"/>
                  </a:lnTo>
                  <a:lnTo>
                    <a:pt x="132084" y="3613"/>
                  </a:lnTo>
                  <a:lnTo>
                    <a:pt x="152833" y="13007"/>
                  </a:lnTo>
                  <a:lnTo>
                    <a:pt x="167889" y="26017"/>
                  </a:lnTo>
                  <a:lnTo>
                    <a:pt x="177838" y="40474"/>
                  </a:lnTo>
                  <a:lnTo>
                    <a:pt x="178790" y="40474"/>
                  </a:lnTo>
                  <a:lnTo>
                    <a:pt x="180721" y="5295"/>
                  </a:lnTo>
                  <a:lnTo>
                    <a:pt x="217830" y="5295"/>
                  </a:lnTo>
                  <a:close/>
                </a:path>
              </a:pathLst>
            </a:custGeom>
            <a:ln w="13766">
              <a:solidFill>
                <a:srgbClr val="063B5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19" y="630961"/>
            <a:ext cx="2331720" cy="2487155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676676" y="3467023"/>
            <a:ext cx="20320" cy="71120"/>
          </a:xfrm>
          <a:custGeom>
            <a:avLst/>
            <a:gdLst/>
            <a:ahLst/>
            <a:cxnLst/>
            <a:rect l="l" t="t" r="r" b="b"/>
            <a:pathLst>
              <a:path w="20320" h="71120">
                <a:moveTo>
                  <a:pt x="0" y="71120"/>
                </a:moveTo>
                <a:lnTo>
                  <a:pt x="19913" y="71120"/>
                </a:lnTo>
                <a:lnTo>
                  <a:pt x="19913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5" name="object 65"/>
          <p:cNvGrpSpPr/>
          <p:nvPr/>
        </p:nvGrpSpPr>
        <p:grpSpPr>
          <a:xfrm>
            <a:off x="676676" y="3376231"/>
            <a:ext cx="1403350" cy="210820"/>
            <a:chOff x="676676" y="3376231"/>
            <a:chExt cx="1403350" cy="210820"/>
          </a:xfrm>
        </p:grpSpPr>
        <p:sp>
          <p:nvSpPr>
            <p:cNvPr id="66" name="object 66"/>
            <p:cNvSpPr/>
            <p:nvPr/>
          </p:nvSpPr>
          <p:spPr>
            <a:xfrm>
              <a:off x="676668" y="3384245"/>
              <a:ext cx="171450" cy="154940"/>
            </a:xfrm>
            <a:custGeom>
              <a:avLst/>
              <a:gdLst/>
              <a:ahLst/>
              <a:cxnLst/>
              <a:rect l="l" t="t" r="r" b="b"/>
              <a:pathLst>
                <a:path w="171450" h="154939">
                  <a:moveTo>
                    <a:pt x="114655" y="228"/>
                  </a:moveTo>
                  <a:lnTo>
                    <a:pt x="94526" y="228"/>
                  </a:lnTo>
                  <a:lnTo>
                    <a:pt x="94526" y="64998"/>
                  </a:lnTo>
                  <a:lnTo>
                    <a:pt x="19913" y="64998"/>
                  </a:lnTo>
                  <a:lnTo>
                    <a:pt x="19913" y="228"/>
                  </a:lnTo>
                  <a:lnTo>
                    <a:pt x="0" y="228"/>
                  </a:lnTo>
                  <a:lnTo>
                    <a:pt x="0" y="64998"/>
                  </a:lnTo>
                  <a:lnTo>
                    <a:pt x="0" y="82778"/>
                  </a:lnTo>
                  <a:lnTo>
                    <a:pt x="94526" y="82778"/>
                  </a:lnTo>
                  <a:lnTo>
                    <a:pt x="94526" y="153898"/>
                  </a:lnTo>
                  <a:lnTo>
                    <a:pt x="114655" y="153898"/>
                  </a:lnTo>
                  <a:lnTo>
                    <a:pt x="114655" y="82778"/>
                  </a:lnTo>
                  <a:lnTo>
                    <a:pt x="114655" y="64998"/>
                  </a:lnTo>
                  <a:lnTo>
                    <a:pt x="114655" y="228"/>
                  </a:lnTo>
                  <a:close/>
                </a:path>
                <a:path w="171450" h="154939">
                  <a:moveTo>
                    <a:pt x="168706" y="43713"/>
                  </a:moveTo>
                  <a:lnTo>
                    <a:pt x="148564" y="43713"/>
                  </a:lnTo>
                  <a:lnTo>
                    <a:pt x="148564" y="154482"/>
                  </a:lnTo>
                  <a:lnTo>
                    <a:pt x="168706" y="154482"/>
                  </a:lnTo>
                  <a:lnTo>
                    <a:pt x="168706" y="43713"/>
                  </a:lnTo>
                  <a:close/>
                </a:path>
                <a:path w="171450" h="154939">
                  <a:moveTo>
                    <a:pt x="171234" y="19456"/>
                  </a:moveTo>
                  <a:lnTo>
                    <a:pt x="170992" y="12585"/>
                  </a:lnTo>
                  <a:lnTo>
                    <a:pt x="170992" y="5486"/>
                  </a:lnTo>
                  <a:lnTo>
                    <a:pt x="166192" y="0"/>
                  </a:lnTo>
                  <a:lnTo>
                    <a:pt x="151320" y="0"/>
                  </a:lnTo>
                  <a:lnTo>
                    <a:pt x="146050" y="5486"/>
                  </a:lnTo>
                  <a:lnTo>
                    <a:pt x="146050" y="19456"/>
                  </a:lnTo>
                  <a:lnTo>
                    <a:pt x="151091" y="24942"/>
                  </a:lnTo>
                  <a:lnTo>
                    <a:pt x="166192" y="24942"/>
                  </a:lnTo>
                  <a:lnTo>
                    <a:pt x="171234" y="19456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0779" y="3425431"/>
              <a:ext cx="103454" cy="16112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6748" y="3376231"/>
              <a:ext cx="94297" cy="16249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141641" y="3469386"/>
              <a:ext cx="57150" cy="15240"/>
            </a:xfrm>
            <a:custGeom>
              <a:avLst/>
              <a:gdLst/>
              <a:ahLst/>
              <a:cxnLst/>
              <a:rect l="l" t="t" r="r" b="b"/>
              <a:pathLst>
                <a:path w="57150" h="15239">
                  <a:moveTo>
                    <a:pt x="56527" y="0"/>
                  </a:moveTo>
                  <a:lnTo>
                    <a:pt x="0" y="0"/>
                  </a:lnTo>
                  <a:lnTo>
                    <a:pt x="0" y="14871"/>
                  </a:lnTo>
                  <a:lnTo>
                    <a:pt x="56527" y="14871"/>
                  </a:lnTo>
                  <a:lnTo>
                    <a:pt x="56527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18984" y="3425444"/>
              <a:ext cx="88341" cy="11579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35722" y="3396145"/>
              <a:ext cx="244449" cy="14488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11757" y="3425431"/>
              <a:ext cx="95211" cy="11328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29663" y="3384245"/>
              <a:ext cx="101841" cy="15676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57616" y="3425431"/>
              <a:ext cx="222250" cy="115811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2161362" y="3376231"/>
            <a:ext cx="527685" cy="165100"/>
            <a:chOff x="2161362" y="3376231"/>
            <a:chExt cx="527685" cy="165100"/>
          </a:xfrm>
        </p:grpSpPr>
        <p:pic>
          <p:nvPicPr>
            <p:cNvPr id="76" name="object 7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61362" y="3427958"/>
              <a:ext cx="104813" cy="110769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2286571" y="3384245"/>
              <a:ext cx="25400" cy="154940"/>
            </a:xfrm>
            <a:custGeom>
              <a:avLst/>
              <a:gdLst/>
              <a:ahLst/>
              <a:cxnLst/>
              <a:rect l="l" t="t" r="r" b="b"/>
              <a:pathLst>
                <a:path w="25400" h="154939">
                  <a:moveTo>
                    <a:pt x="22656" y="43713"/>
                  </a:moveTo>
                  <a:lnTo>
                    <a:pt x="2514" y="43713"/>
                  </a:lnTo>
                  <a:lnTo>
                    <a:pt x="2514" y="154482"/>
                  </a:lnTo>
                  <a:lnTo>
                    <a:pt x="22656" y="154482"/>
                  </a:lnTo>
                  <a:lnTo>
                    <a:pt x="22656" y="43713"/>
                  </a:lnTo>
                  <a:close/>
                </a:path>
                <a:path w="25400" h="154939">
                  <a:moveTo>
                    <a:pt x="20142" y="0"/>
                  </a:moveTo>
                  <a:lnTo>
                    <a:pt x="5270" y="0"/>
                  </a:lnTo>
                  <a:lnTo>
                    <a:pt x="0" y="5486"/>
                  </a:lnTo>
                  <a:lnTo>
                    <a:pt x="0" y="19456"/>
                  </a:lnTo>
                  <a:lnTo>
                    <a:pt x="5029" y="24942"/>
                  </a:lnTo>
                  <a:lnTo>
                    <a:pt x="20142" y="24942"/>
                  </a:lnTo>
                  <a:lnTo>
                    <a:pt x="25171" y="19456"/>
                  </a:lnTo>
                  <a:lnTo>
                    <a:pt x="24942" y="12585"/>
                  </a:lnTo>
                  <a:lnTo>
                    <a:pt x="24942" y="5486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34628" y="3376231"/>
              <a:ext cx="221348" cy="16501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80474" y="3425444"/>
              <a:ext cx="108254" cy="115798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2752598" y="3376231"/>
            <a:ext cx="1080770" cy="208279"/>
            <a:chOff x="2752598" y="3376231"/>
            <a:chExt cx="1080770" cy="208279"/>
          </a:xfrm>
        </p:grpSpPr>
        <p:pic>
          <p:nvPicPr>
            <p:cNvPr id="81" name="object 8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52598" y="3425444"/>
              <a:ext cx="105752" cy="158597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2878035" y="3376231"/>
              <a:ext cx="20320" cy="162560"/>
            </a:xfrm>
            <a:custGeom>
              <a:avLst/>
              <a:gdLst/>
              <a:ahLst/>
              <a:cxnLst/>
              <a:rect l="l" t="t" r="r" b="b"/>
              <a:pathLst>
                <a:path w="20319" h="162560">
                  <a:moveTo>
                    <a:pt x="20142" y="0"/>
                  </a:moveTo>
                  <a:lnTo>
                    <a:pt x="0" y="0"/>
                  </a:lnTo>
                  <a:lnTo>
                    <a:pt x="0" y="162496"/>
                  </a:lnTo>
                  <a:lnTo>
                    <a:pt x="20142" y="162496"/>
                  </a:lnTo>
                  <a:lnTo>
                    <a:pt x="20142" y="0"/>
                  </a:lnTo>
                  <a:close/>
                </a:path>
              </a:pathLst>
            </a:custGeom>
            <a:solidFill>
              <a:srgbClr val="5365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23374" y="3425444"/>
              <a:ext cx="88341" cy="115798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041929" y="3425659"/>
              <a:ext cx="87426" cy="11535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51352" y="3425444"/>
              <a:ext cx="97726" cy="11558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274733" y="3425431"/>
              <a:ext cx="159054" cy="11328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454184" y="3425444"/>
              <a:ext cx="97726" cy="11558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80549" y="3425431"/>
              <a:ext cx="95211" cy="11328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95915" y="3396145"/>
              <a:ext cx="137325" cy="144881"/>
            </a:xfrm>
            <a:prstGeom prst="rect">
              <a:avLst/>
            </a:prstGeom>
          </p:spPr>
        </p:pic>
      </p:grpSp>
      <p:pic>
        <p:nvPicPr>
          <p:cNvPr id="90" name="object 9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901249" y="3384245"/>
            <a:ext cx="1588325" cy="202311"/>
          </a:xfrm>
          <a:prstGeom prst="rect">
            <a:avLst/>
          </a:prstGeom>
        </p:spPr>
      </p:pic>
      <p:grpSp>
        <p:nvGrpSpPr>
          <p:cNvPr id="91" name="object 91"/>
          <p:cNvGrpSpPr/>
          <p:nvPr/>
        </p:nvGrpSpPr>
        <p:grpSpPr>
          <a:xfrm>
            <a:off x="5556427" y="3384245"/>
            <a:ext cx="1304290" cy="157480"/>
            <a:chOff x="5556427" y="3384245"/>
            <a:chExt cx="1304290" cy="157480"/>
          </a:xfrm>
        </p:grpSpPr>
        <p:pic>
          <p:nvPicPr>
            <p:cNvPr id="92" name="object 9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56427" y="3425444"/>
              <a:ext cx="97726" cy="115582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685751" y="3384245"/>
              <a:ext cx="260718" cy="154482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77140" y="3425431"/>
              <a:ext cx="287261" cy="115811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96228" y="3425431"/>
              <a:ext cx="159054" cy="11328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475234" y="3425444"/>
              <a:ext cx="97726" cy="11558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04558" y="3425431"/>
              <a:ext cx="95211" cy="11328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19938" y="3396145"/>
              <a:ext cx="140512" cy="144881"/>
            </a:xfrm>
            <a:prstGeom prst="rect">
              <a:avLst/>
            </a:prstGeom>
          </p:spPr>
        </p:pic>
      </p:grpSp>
      <p:grpSp>
        <p:nvGrpSpPr>
          <p:cNvPr id="99" name="object 99"/>
          <p:cNvGrpSpPr/>
          <p:nvPr/>
        </p:nvGrpSpPr>
        <p:grpSpPr>
          <a:xfrm>
            <a:off x="6934872" y="3376231"/>
            <a:ext cx="350520" cy="165100"/>
            <a:chOff x="6934872" y="3376231"/>
            <a:chExt cx="350520" cy="165100"/>
          </a:xfrm>
        </p:grpSpPr>
        <p:pic>
          <p:nvPicPr>
            <p:cNvPr id="100" name="object 10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34872" y="3425444"/>
              <a:ext cx="88341" cy="11579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60310" y="3425431"/>
              <a:ext cx="95211" cy="11328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80249" y="3376231"/>
              <a:ext cx="104584" cy="165011"/>
            </a:xfrm>
            <a:prstGeom prst="rect">
              <a:avLst/>
            </a:prstGeom>
          </p:spPr>
        </p:pic>
      </p:grpSp>
      <p:pic>
        <p:nvPicPr>
          <p:cNvPr id="103" name="object 10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67975" y="3650945"/>
            <a:ext cx="1820335" cy="164871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53424" y="5307603"/>
            <a:ext cx="281677" cy="110375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102574" y="5307603"/>
            <a:ext cx="91325" cy="110375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255579" y="5307615"/>
            <a:ext cx="270103" cy="110223"/>
          </a:xfrm>
          <a:prstGeom prst="rect">
            <a:avLst/>
          </a:prstGeom>
        </p:spPr>
      </p:pic>
      <p:grpSp>
        <p:nvGrpSpPr>
          <p:cNvPr id="111" name="object 111"/>
          <p:cNvGrpSpPr/>
          <p:nvPr/>
        </p:nvGrpSpPr>
        <p:grpSpPr>
          <a:xfrm>
            <a:off x="1582947" y="5308530"/>
            <a:ext cx="487045" cy="109220"/>
            <a:chOff x="1582947" y="5308530"/>
            <a:chExt cx="487045" cy="109220"/>
          </a:xfrm>
        </p:grpSpPr>
        <p:pic>
          <p:nvPicPr>
            <p:cNvPr id="112" name="object 11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82947" y="5309279"/>
              <a:ext cx="90258" cy="10702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94021" y="5308530"/>
              <a:ext cx="187820" cy="108686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1909267" y="5311457"/>
              <a:ext cx="57785" cy="102870"/>
            </a:xfrm>
            <a:custGeom>
              <a:avLst/>
              <a:gdLst/>
              <a:ahLst/>
              <a:cxnLst/>
              <a:rect l="l" t="t" r="r" b="b"/>
              <a:pathLst>
                <a:path w="57785" h="102870">
                  <a:moveTo>
                    <a:pt x="55460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57734" y="102666"/>
                  </a:lnTo>
                  <a:lnTo>
                    <a:pt x="57734" y="91541"/>
                  </a:lnTo>
                  <a:lnTo>
                    <a:pt x="13258" y="91541"/>
                  </a:lnTo>
                  <a:lnTo>
                    <a:pt x="13258" y="54533"/>
                  </a:lnTo>
                  <a:lnTo>
                    <a:pt x="53174" y="54533"/>
                  </a:lnTo>
                  <a:lnTo>
                    <a:pt x="53174" y="43573"/>
                  </a:lnTo>
                  <a:lnTo>
                    <a:pt x="13258" y="43573"/>
                  </a:lnTo>
                  <a:lnTo>
                    <a:pt x="13258" y="11125"/>
                  </a:lnTo>
                  <a:lnTo>
                    <a:pt x="55460" y="11125"/>
                  </a:lnTo>
                  <a:lnTo>
                    <a:pt x="55460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/>
            <p:cNvSpPr/>
            <p:nvPr/>
          </p:nvSpPr>
          <p:spPr>
            <a:xfrm>
              <a:off x="1909267" y="5311457"/>
              <a:ext cx="57785" cy="102870"/>
            </a:xfrm>
            <a:custGeom>
              <a:avLst/>
              <a:gdLst/>
              <a:ahLst/>
              <a:cxnLst/>
              <a:rect l="l" t="t" r="r" b="b"/>
              <a:pathLst>
                <a:path w="57785" h="102870">
                  <a:moveTo>
                    <a:pt x="53174" y="54533"/>
                  </a:moveTo>
                  <a:lnTo>
                    <a:pt x="13258" y="54533"/>
                  </a:lnTo>
                  <a:lnTo>
                    <a:pt x="13258" y="91541"/>
                  </a:lnTo>
                  <a:lnTo>
                    <a:pt x="57734" y="91541"/>
                  </a:lnTo>
                  <a:lnTo>
                    <a:pt x="57734" y="102666"/>
                  </a:lnTo>
                  <a:lnTo>
                    <a:pt x="0" y="102666"/>
                  </a:lnTo>
                  <a:lnTo>
                    <a:pt x="0" y="0"/>
                  </a:lnTo>
                  <a:lnTo>
                    <a:pt x="55460" y="0"/>
                  </a:lnTo>
                  <a:lnTo>
                    <a:pt x="55460" y="11125"/>
                  </a:lnTo>
                  <a:lnTo>
                    <a:pt x="13258" y="11125"/>
                  </a:lnTo>
                  <a:lnTo>
                    <a:pt x="13258" y="43573"/>
                  </a:lnTo>
                  <a:lnTo>
                    <a:pt x="53174" y="43573"/>
                  </a:lnTo>
                  <a:lnTo>
                    <a:pt x="53174" y="54533"/>
                  </a:lnTo>
                  <a:close/>
                </a:path>
              </a:pathLst>
            </a:custGeom>
            <a:ln w="4356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998364" y="5308530"/>
              <a:ext cx="71234" cy="107784"/>
            </a:xfrm>
            <a:prstGeom prst="rect">
              <a:avLst/>
            </a:prstGeom>
          </p:spPr>
        </p:pic>
      </p:grpSp>
      <p:grpSp>
        <p:nvGrpSpPr>
          <p:cNvPr id="117" name="object 117"/>
          <p:cNvGrpSpPr/>
          <p:nvPr/>
        </p:nvGrpSpPr>
        <p:grpSpPr>
          <a:xfrm>
            <a:off x="2096230" y="5307615"/>
            <a:ext cx="483870" cy="110489"/>
            <a:chOff x="2096230" y="5307615"/>
            <a:chExt cx="483870" cy="110489"/>
          </a:xfrm>
        </p:grpSpPr>
        <p:sp>
          <p:nvSpPr>
            <p:cNvPr id="118" name="object 118"/>
            <p:cNvSpPr/>
            <p:nvPr/>
          </p:nvSpPr>
          <p:spPr>
            <a:xfrm>
              <a:off x="2098408" y="5311304"/>
              <a:ext cx="76200" cy="102870"/>
            </a:xfrm>
            <a:custGeom>
              <a:avLst/>
              <a:gdLst/>
              <a:ahLst/>
              <a:cxnLst/>
              <a:rect l="l" t="t" r="r" b="b"/>
              <a:pathLst>
                <a:path w="76200" h="102870">
                  <a:moveTo>
                    <a:pt x="75996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31216" y="11430"/>
                  </a:lnTo>
                  <a:lnTo>
                    <a:pt x="31216" y="102870"/>
                  </a:lnTo>
                  <a:lnTo>
                    <a:pt x="44627" y="102870"/>
                  </a:lnTo>
                  <a:lnTo>
                    <a:pt x="44627" y="11430"/>
                  </a:lnTo>
                  <a:lnTo>
                    <a:pt x="75996" y="11430"/>
                  </a:lnTo>
                  <a:lnTo>
                    <a:pt x="75996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/>
            <p:cNvSpPr/>
            <p:nvPr/>
          </p:nvSpPr>
          <p:spPr>
            <a:xfrm>
              <a:off x="2098408" y="5311457"/>
              <a:ext cx="76200" cy="102870"/>
            </a:xfrm>
            <a:custGeom>
              <a:avLst/>
              <a:gdLst/>
              <a:ahLst/>
              <a:cxnLst/>
              <a:rect l="l" t="t" r="r" b="b"/>
              <a:pathLst>
                <a:path w="76200" h="102870">
                  <a:moveTo>
                    <a:pt x="31216" y="11277"/>
                  </a:moveTo>
                  <a:lnTo>
                    <a:pt x="0" y="11277"/>
                  </a:lnTo>
                  <a:lnTo>
                    <a:pt x="0" y="0"/>
                  </a:lnTo>
                  <a:lnTo>
                    <a:pt x="75996" y="0"/>
                  </a:lnTo>
                  <a:lnTo>
                    <a:pt x="75996" y="11277"/>
                  </a:lnTo>
                  <a:lnTo>
                    <a:pt x="44627" y="11277"/>
                  </a:lnTo>
                  <a:lnTo>
                    <a:pt x="44627" y="102666"/>
                  </a:lnTo>
                  <a:lnTo>
                    <a:pt x="31216" y="102666"/>
                  </a:lnTo>
                  <a:lnTo>
                    <a:pt x="31216" y="11277"/>
                  </a:lnTo>
                  <a:close/>
                </a:path>
              </a:pathLst>
            </a:custGeom>
            <a:ln w="4356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202287" y="5307615"/>
              <a:ext cx="100799" cy="110223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2344369" y="5311470"/>
              <a:ext cx="13335" cy="102870"/>
            </a:xfrm>
            <a:custGeom>
              <a:avLst/>
              <a:gdLst/>
              <a:ahLst/>
              <a:cxnLst/>
              <a:rect l="l" t="t" r="r" b="b"/>
              <a:pathLst>
                <a:path w="13335" h="102870">
                  <a:moveTo>
                    <a:pt x="13258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3258" y="102666"/>
                  </a:lnTo>
                  <a:lnTo>
                    <a:pt x="13258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/>
            <p:cNvSpPr/>
            <p:nvPr/>
          </p:nvSpPr>
          <p:spPr>
            <a:xfrm>
              <a:off x="2344369" y="5311470"/>
              <a:ext cx="13335" cy="102870"/>
            </a:xfrm>
            <a:custGeom>
              <a:avLst/>
              <a:gdLst/>
              <a:ahLst/>
              <a:cxnLst/>
              <a:rect l="l" t="t" r="r" b="b"/>
              <a:pathLst>
                <a:path w="13335" h="102870">
                  <a:moveTo>
                    <a:pt x="13258" y="102666"/>
                  </a:moveTo>
                  <a:lnTo>
                    <a:pt x="0" y="102666"/>
                  </a:lnTo>
                  <a:lnTo>
                    <a:pt x="0" y="0"/>
                  </a:lnTo>
                  <a:lnTo>
                    <a:pt x="13258" y="0"/>
                  </a:lnTo>
                  <a:lnTo>
                    <a:pt x="13258" y="102666"/>
                  </a:lnTo>
                  <a:close/>
                </a:path>
              </a:pathLst>
            </a:custGeom>
            <a:ln w="4356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81662" y="5309291"/>
              <a:ext cx="81432" cy="107022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91238" y="5308212"/>
              <a:ext cx="88595" cy="109156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9640823" y="4611623"/>
            <a:ext cx="972819" cy="972819"/>
            <a:chOff x="9640823" y="4611623"/>
            <a:chExt cx="972819" cy="972819"/>
          </a:xfrm>
        </p:grpSpPr>
        <p:sp>
          <p:nvSpPr>
            <p:cNvPr id="105" name="object 105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8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1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8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F89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9646919" y="4617719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0" y="480059"/>
                  </a:moveTo>
                  <a:lnTo>
                    <a:pt x="2477" y="430969"/>
                  </a:lnTo>
                  <a:lnTo>
                    <a:pt x="9751" y="383297"/>
                  </a:lnTo>
                  <a:lnTo>
                    <a:pt x="21578" y="337287"/>
                  </a:lnTo>
                  <a:lnTo>
                    <a:pt x="37719" y="293179"/>
                  </a:lnTo>
                  <a:lnTo>
                    <a:pt x="57931" y="251214"/>
                  </a:lnTo>
                  <a:lnTo>
                    <a:pt x="81974" y="211633"/>
                  </a:lnTo>
                  <a:lnTo>
                    <a:pt x="109607" y="174678"/>
                  </a:lnTo>
                  <a:lnTo>
                    <a:pt x="140589" y="140588"/>
                  </a:lnTo>
                  <a:lnTo>
                    <a:pt x="174678" y="109607"/>
                  </a:lnTo>
                  <a:lnTo>
                    <a:pt x="211633" y="81974"/>
                  </a:lnTo>
                  <a:lnTo>
                    <a:pt x="251214" y="57931"/>
                  </a:lnTo>
                  <a:lnTo>
                    <a:pt x="293179" y="37718"/>
                  </a:lnTo>
                  <a:lnTo>
                    <a:pt x="337287" y="21578"/>
                  </a:lnTo>
                  <a:lnTo>
                    <a:pt x="383297" y="9751"/>
                  </a:lnTo>
                  <a:lnTo>
                    <a:pt x="430969" y="2477"/>
                  </a:lnTo>
                  <a:lnTo>
                    <a:pt x="480059" y="0"/>
                  </a:lnTo>
                  <a:lnTo>
                    <a:pt x="529150" y="2477"/>
                  </a:lnTo>
                  <a:lnTo>
                    <a:pt x="576822" y="9751"/>
                  </a:lnTo>
                  <a:lnTo>
                    <a:pt x="622832" y="21578"/>
                  </a:lnTo>
                  <a:lnTo>
                    <a:pt x="666940" y="37718"/>
                  </a:lnTo>
                  <a:lnTo>
                    <a:pt x="708905" y="57931"/>
                  </a:lnTo>
                  <a:lnTo>
                    <a:pt x="748486" y="81974"/>
                  </a:lnTo>
                  <a:lnTo>
                    <a:pt x="785441" y="109607"/>
                  </a:lnTo>
                  <a:lnTo>
                    <a:pt x="819531" y="140588"/>
                  </a:lnTo>
                  <a:lnTo>
                    <a:pt x="850512" y="174678"/>
                  </a:lnTo>
                  <a:lnTo>
                    <a:pt x="878145" y="211633"/>
                  </a:lnTo>
                  <a:lnTo>
                    <a:pt x="902188" y="251214"/>
                  </a:lnTo>
                  <a:lnTo>
                    <a:pt x="922401" y="293179"/>
                  </a:lnTo>
                  <a:lnTo>
                    <a:pt x="938541" y="337287"/>
                  </a:lnTo>
                  <a:lnTo>
                    <a:pt x="950368" y="383297"/>
                  </a:lnTo>
                  <a:lnTo>
                    <a:pt x="957642" y="430969"/>
                  </a:lnTo>
                  <a:lnTo>
                    <a:pt x="960119" y="480059"/>
                  </a:lnTo>
                  <a:lnTo>
                    <a:pt x="957642" y="529150"/>
                  </a:lnTo>
                  <a:lnTo>
                    <a:pt x="950368" y="576822"/>
                  </a:lnTo>
                  <a:lnTo>
                    <a:pt x="938541" y="622832"/>
                  </a:lnTo>
                  <a:lnTo>
                    <a:pt x="922401" y="666940"/>
                  </a:lnTo>
                  <a:lnTo>
                    <a:pt x="902188" y="708905"/>
                  </a:lnTo>
                  <a:lnTo>
                    <a:pt x="878145" y="748486"/>
                  </a:lnTo>
                  <a:lnTo>
                    <a:pt x="850512" y="785441"/>
                  </a:lnTo>
                  <a:lnTo>
                    <a:pt x="819531" y="819530"/>
                  </a:lnTo>
                  <a:lnTo>
                    <a:pt x="785441" y="850512"/>
                  </a:lnTo>
                  <a:lnTo>
                    <a:pt x="748486" y="878145"/>
                  </a:lnTo>
                  <a:lnTo>
                    <a:pt x="708905" y="902188"/>
                  </a:lnTo>
                  <a:lnTo>
                    <a:pt x="666940" y="922401"/>
                  </a:lnTo>
                  <a:lnTo>
                    <a:pt x="622832" y="938541"/>
                  </a:lnTo>
                  <a:lnTo>
                    <a:pt x="576822" y="950368"/>
                  </a:lnTo>
                  <a:lnTo>
                    <a:pt x="529150" y="957642"/>
                  </a:lnTo>
                  <a:lnTo>
                    <a:pt x="480059" y="960119"/>
                  </a:lnTo>
                  <a:lnTo>
                    <a:pt x="430969" y="957642"/>
                  </a:lnTo>
                  <a:lnTo>
                    <a:pt x="383297" y="950368"/>
                  </a:lnTo>
                  <a:lnTo>
                    <a:pt x="337287" y="938541"/>
                  </a:lnTo>
                  <a:lnTo>
                    <a:pt x="293179" y="922400"/>
                  </a:lnTo>
                  <a:lnTo>
                    <a:pt x="251214" y="902188"/>
                  </a:lnTo>
                  <a:lnTo>
                    <a:pt x="211633" y="878145"/>
                  </a:lnTo>
                  <a:lnTo>
                    <a:pt x="174678" y="850512"/>
                  </a:lnTo>
                  <a:lnTo>
                    <a:pt x="140588" y="819530"/>
                  </a:lnTo>
                  <a:lnTo>
                    <a:pt x="109607" y="785441"/>
                  </a:lnTo>
                  <a:lnTo>
                    <a:pt x="81974" y="748486"/>
                  </a:lnTo>
                  <a:lnTo>
                    <a:pt x="57931" y="708905"/>
                  </a:lnTo>
                  <a:lnTo>
                    <a:pt x="37718" y="666940"/>
                  </a:lnTo>
                  <a:lnTo>
                    <a:pt x="21578" y="622832"/>
                  </a:lnTo>
                  <a:lnTo>
                    <a:pt x="9751" y="576822"/>
                  </a:lnTo>
                  <a:lnTo>
                    <a:pt x="2477" y="529150"/>
                  </a:lnTo>
                  <a:lnTo>
                    <a:pt x="0" y="480059"/>
                  </a:lnTo>
                  <a:close/>
                </a:path>
              </a:pathLst>
            </a:custGeom>
            <a:ln w="12192">
              <a:solidFill>
                <a:srgbClr val="0F89C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7" name="object 10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878580" y="4849380"/>
              <a:ext cx="496811" cy="496811"/>
            </a:xfrm>
            <a:prstGeom prst="rect">
              <a:avLst/>
            </a:prstGeom>
          </p:spPr>
        </p:pic>
      </p:grpSp>
      <p:sp>
        <p:nvSpPr>
          <p:cNvPr id="127" name="object 127"/>
          <p:cNvSpPr/>
          <p:nvPr/>
        </p:nvSpPr>
        <p:spPr>
          <a:xfrm>
            <a:off x="411480" y="6291071"/>
            <a:ext cx="11064240" cy="0"/>
          </a:xfrm>
          <a:custGeom>
            <a:avLst/>
            <a:gdLst/>
            <a:ahLst/>
            <a:cxnLst/>
            <a:rect l="l" t="t" r="r" b="b"/>
            <a:pathLst>
              <a:path w="11064240" h="0">
                <a:moveTo>
                  <a:pt x="0" y="0"/>
                </a:moveTo>
                <a:lnTo>
                  <a:pt x="11064240" y="0"/>
                </a:lnTo>
              </a:path>
            </a:pathLst>
          </a:custGeom>
          <a:ln w="6096">
            <a:solidFill>
              <a:srgbClr val="B9D9E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25" name="object 125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10946" y="6468338"/>
            <a:ext cx="868146" cy="66128"/>
          </a:xfrm>
          <a:prstGeom prst="rect">
            <a:avLst/>
          </a:prstGeom>
        </p:spPr>
      </p:pic>
      <p:sp>
        <p:nvSpPr>
          <p:cNvPr id="126" name="object 126"/>
          <p:cNvSpPr/>
          <p:nvPr/>
        </p:nvSpPr>
        <p:spPr>
          <a:xfrm>
            <a:off x="11493906" y="6478028"/>
            <a:ext cx="85725" cy="59690"/>
          </a:xfrm>
          <a:custGeom>
            <a:avLst/>
            <a:gdLst/>
            <a:ahLst/>
            <a:cxnLst/>
            <a:rect l="l" t="t" r="r" b="b"/>
            <a:pathLst>
              <a:path w="85725" h="59690">
                <a:moveTo>
                  <a:pt x="38963" y="29070"/>
                </a:moveTo>
                <a:lnTo>
                  <a:pt x="37719" y="17081"/>
                </a:lnTo>
                <a:lnTo>
                  <a:pt x="37693" y="16814"/>
                </a:lnTo>
                <a:lnTo>
                  <a:pt x="34010" y="7708"/>
                </a:lnTo>
                <a:lnTo>
                  <a:pt x="32245" y="6007"/>
                </a:lnTo>
                <a:lnTo>
                  <a:pt x="31153" y="4965"/>
                </a:lnTo>
                <a:lnTo>
                  <a:pt x="31153" y="29070"/>
                </a:lnTo>
                <a:lnTo>
                  <a:pt x="31140" y="29959"/>
                </a:lnTo>
                <a:lnTo>
                  <a:pt x="30467" y="39357"/>
                </a:lnTo>
                <a:lnTo>
                  <a:pt x="28282" y="46901"/>
                </a:lnTo>
                <a:lnTo>
                  <a:pt x="24523" y="51816"/>
                </a:lnTo>
                <a:lnTo>
                  <a:pt x="24244" y="51816"/>
                </a:lnTo>
                <a:lnTo>
                  <a:pt x="19431" y="53378"/>
                </a:lnTo>
                <a:lnTo>
                  <a:pt x="14617" y="51816"/>
                </a:lnTo>
                <a:lnTo>
                  <a:pt x="10934" y="47269"/>
                </a:lnTo>
                <a:lnTo>
                  <a:pt x="8585" y="39916"/>
                </a:lnTo>
                <a:lnTo>
                  <a:pt x="7759" y="29959"/>
                </a:lnTo>
                <a:lnTo>
                  <a:pt x="8623" y="19799"/>
                </a:lnTo>
                <a:lnTo>
                  <a:pt x="8636" y="19621"/>
                </a:lnTo>
                <a:lnTo>
                  <a:pt x="10985" y="12420"/>
                </a:lnTo>
                <a:lnTo>
                  <a:pt x="11087" y="12115"/>
                </a:lnTo>
                <a:lnTo>
                  <a:pt x="14681" y="7708"/>
                </a:lnTo>
                <a:lnTo>
                  <a:pt x="14325" y="7708"/>
                </a:lnTo>
                <a:lnTo>
                  <a:pt x="19519" y="6007"/>
                </a:lnTo>
                <a:lnTo>
                  <a:pt x="24752" y="7708"/>
                </a:lnTo>
                <a:lnTo>
                  <a:pt x="28359" y="12420"/>
                </a:lnTo>
                <a:lnTo>
                  <a:pt x="30441" y="19621"/>
                </a:lnTo>
                <a:lnTo>
                  <a:pt x="30492" y="19799"/>
                </a:lnTo>
                <a:lnTo>
                  <a:pt x="31153" y="29070"/>
                </a:lnTo>
                <a:lnTo>
                  <a:pt x="31153" y="4965"/>
                </a:lnTo>
                <a:lnTo>
                  <a:pt x="28028" y="1968"/>
                </a:lnTo>
                <a:lnTo>
                  <a:pt x="19964" y="0"/>
                </a:lnTo>
                <a:lnTo>
                  <a:pt x="11899" y="1968"/>
                </a:lnTo>
                <a:lnTo>
                  <a:pt x="0" y="29959"/>
                </a:lnTo>
                <a:lnTo>
                  <a:pt x="1397" y="42049"/>
                </a:lnTo>
                <a:lnTo>
                  <a:pt x="1447" y="42494"/>
                </a:lnTo>
                <a:lnTo>
                  <a:pt x="5257" y="51549"/>
                </a:lnTo>
                <a:lnTo>
                  <a:pt x="5422" y="51816"/>
                </a:lnTo>
                <a:lnTo>
                  <a:pt x="11303" y="57429"/>
                </a:lnTo>
                <a:lnTo>
                  <a:pt x="18986" y="59372"/>
                </a:lnTo>
                <a:lnTo>
                  <a:pt x="27266" y="57429"/>
                </a:lnTo>
                <a:lnTo>
                  <a:pt x="27419" y="57429"/>
                </a:lnTo>
                <a:lnTo>
                  <a:pt x="31775" y="53378"/>
                </a:lnTo>
                <a:lnTo>
                  <a:pt x="33743" y="51549"/>
                </a:lnTo>
                <a:lnTo>
                  <a:pt x="37630" y="42049"/>
                </a:lnTo>
                <a:lnTo>
                  <a:pt x="38862" y="29959"/>
                </a:lnTo>
                <a:lnTo>
                  <a:pt x="38963" y="29070"/>
                </a:lnTo>
                <a:close/>
              </a:path>
              <a:path w="85725" h="59690">
                <a:moveTo>
                  <a:pt x="85636" y="24218"/>
                </a:moveTo>
                <a:lnTo>
                  <a:pt x="84315" y="14249"/>
                </a:lnTo>
                <a:lnTo>
                  <a:pt x="80530" y="6604"/>
                </a:lnTo>
                <a:lnTo>
                  <a:pt x="79679" y="5918"/>
                </a:lnTo>
                <a:lnTo>
                  <a:pt x="77762" y="4356"/>
                </a:lnTo>
                <a:lnTo>
                  <a:pt x="77762" y="13423"/>
                </a:lnTo>
                <a:lnTo>
                  <a:pt x="77762" y="24472"/>
                </a:lnTo>
                <a:lnTo>
                  <a:pt x="77495" y="25361"/>
                </a:lnTo>
                <a:lnTo>
                  <a:pt x="77063" y="26060"/>
                </a:lnTo>
                <a:lnTo>
                  <a:pt x="75031" y="29514"/>
                </a:lnTo>
                <a:lnTo>
                  <a:pt x="70954" y="32080"/>
                </a:lnTo>
                <a:lnTo>
                  <a:pt x="59029" y="32080"/>
                </a:lnTo>
                <a:lnTo>
                  <a:pt x="54698" y="27038"/>
                </a:lnTo>
                <a:lnTo>
                  <a:pt x="54698" y="11747"/>
                </a:lnTo>
                <a:lnTo>
                  <a:pt x="59385" y="5918"/>
                </a:lnTo>
                <a:lnTo>
                  <a:pt x="74129" y="5918"/>
                </a:lnTo>
                <a:lnTo>
                  <a:pt x="77762" y="13423"/>
                </a:lnTo>
                <a:lnTo>
                  <a:pt x="77762" y="4356"/>
                </a:lnTo>
                <a:lnTo>
                  <a:pt x="74549" y="1727"/>
                </a:lnTo>
                <a:lnTo>
                  <a:pt x="66624" y="0"/>
                </a:lnTo>
                <a:lnTo>
                  <a:pt x="58305" y="1727"/>
                </a:lnTo>
                <a:lnTo>
                  <a:pt x="58521" y="1727"/>
                </a:lnTo>
                <a:lnTo>
                  <a:pt x="52412" y="6134"/>
                </a:lnTo>
                <a:lnTo>
                  <a:pt x="48425" y="12636"/>
                </a:lnTo>
                <a:lnTo>
                  <a:pt x="47104" y="19888"/>
                </a:lnTo>
                <a:lnTo>
                  <a:pt x="47015" y="30213"/>
                </a:lnTo>
                <a:lnTo>
                  <a:pt x="53644" y="37998"/>
                </a:lnTo>
                <a:lnTo>
                  <a:pt x="69723" y="37998"/>
                </a:lnTo>
                <a:lnTo>
                  <a:pt x="74320" y="35699"/>
                </a:lnTo>
                <a:lnTo>
                  <a:pt x="77266" y="32080"/>
                </a:lnTo>
                <a:lnTo>
                  <a:pt x="77495" y="31800"/>
                </a:lnTo>
                <a:lnTo>
                  <a:pt x="77762" y="31800"/>
                </a:lnTo>
                <a:lnTo>
                  <a:pt x="76784" y="37998"/>
                </a:lnTo>
                <a:lnTo>
                  <a:pt x="76695" y="38620"/>
                </a:lnTo>
                <a:lnTo>
                  <a:pt x="73964" y="43649"/>
                </a:lnTo>
                <a:lnTo>
                  <a:pt x="70167" y="47104"/>
                </a:lnTo>
                <a:lnTo>
                  <a:pt x="66890" y="50190"/>
                </a:lnTo>
                <a:lnTo>
                  <a:pt x="62649" y="52044"/>
                </a:lnTo>
                <a:lnTo>
                  <a:pt x="58140" y="52666"/>
                </a:lnTo>
                <a:lnTo>
                  <a:pt x="55486" y="52933"/>
                </a:lnTo>
                <a:lnTo>
                  <a:pt x="53543" y="53098"/>
                </a:lnTo>
                <a:lnTo>
                  <a:pt x="51866" y="52933"/>
                </a:lnTo>
                <a:lnTo>
                  <a:pt x="51866" y="59296"/>
                </a:lnTo>
                <a:lnTo>
                  <a:pt x="56197" y="59296"/>
                </a:lnTo>
                <a:lnTo>
                  <a:pt x="59029" y="58851"/>
                </a:lnTo>
                <a:lnTo>
                  <a:pt x="65214" y="58153"/>
                </a:lnTo>
                <a:lnTo>
                  <a:pt x="71310" y="55499"/>
                </a:lnTo>
                <a:lnTo>
                  <a:pt x="73748" y="53098"/>
                </a:lnTo>
                <a:lnTo>
                  <a:pt x="75730" y="51168"/>
                </a:lnTo>
                <a:lnTo>
                  <a:pt x="79667" y="46418"/>
                </a:lnTo>
                <a:lnTo>
                  <a:pt x="82804" y="40373"/>
                </a:lnTo>
                <a:lnTo>
                  <a:pt x="84874" y="32994"/>
                </a:lnTo>
                <a:lnTo>
                  <a:pt x="84975" y="31800"/>
                </a:lnTo>
                <a:lnTo>
                  <a:pt x="85382" y="27038"/>
                </a:lnTo>
                <a:lnTo>
                  <a:pt x="85471" y="26060"/>
                </a:lnTo>
                <a:lnTo>
                  <a:pt x="85534" y="25361"/>
                </a:lnTo>
                <a:lnTo>
                  <a:pt x="85636" y="24218"/>
                </a:lnTo>
                <a:close/>
              </a:path>
            </a:pathLst>
          </a:custGeom>
          <a:solidFill>
            <a:srgbClr val="53657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Blue_Waves_Media_Profile</dc:title>
  <dcterms:created xsi:type="dcterms:W3CDTF">2026-08-25T10:26:25Z</dcterms:created>
  <dcterms:modified xsi:type="dcterms:W3CDTF">2026-08-25T10:26:25Z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2026-08-25T00:00:00Z</vt:filetime>
  </property>
  <property fmtid="{D5CDD505-2E9C-101B-9397-08002B2CF9AE}" pid="4" name="Creator">
    <vt:lpwstr>Adobe Illustrator 30.2 (Windows)</vt:lpwstr>
  </property>
  <property fmtid="{D5CDD505-2E9C-101B-9397-08002B2CF9AE}" pid="5" name="LastSaved">
    <vt:filetime>2026-08-25T00:00:00Z</vt:filetime>
  </property>
  <property fmtid="{D5CDD505-2E9C-101B-9397-08002B2CF9AE}" pid="6" name="Producer">
    <vt:lpwstr>3-Heights(TM) PDF Security Shell 4.8.25.2 (http://www.pdf-tools.com)</vt:lpwstr>
  </property>
</Properties>
</file>